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30" r:id="rId2"/>
    <p:sldId id="276" r:id="rId3"/>
    <p:sldId id="270" r:id="rId4"/>
    <p:sldId id="278" r:id="rId5"/>
    <p:sldId id="257" r:id="rId6"/>
    <p:sldId id="332" r:id="rId7"/>
    <p:sldId id="280" r:id="rId8"/>
    <p:sldId id="284" r:id="rId9"/>
    <p:sldId id="283" r:id="rId10"/>
    <p:sldId id="339" r:id="rId11"/>
    <p:sldId id="343" r:id="rId12"/>
    <p:sldId id="348" r:id="rId13"/>
    <p:sldId id="350" r:id="rId14"/>
    <p:sldId id="351" r:id="rId15"/>
    <p:sldId id="352" r:id="rId16"/>
    <p:sldId id="349" r:id="rId17"/>
    <p:sldId id="354" r:id="rId18"/>
    <p:sldId id="342" r:id="rId19"/>
    <p:sldId id="344" r:id="rId20"/>
    <p:sldId id="345" r:id="rId21"/>
    <p:sldId id="346" r:id="rId22"/>
    <p:sldId id="347" r:id="rId23"/>
    <p:sldId id="277" r:id="rId24"/>
  </p:sldIdLst>
  <p:sldSz cx="12192000" cy="6858000"/>
  <p:notesSz cx="6858000" cy="9144000"/>
  <p:embeddedFontLst>
    <p:embeddedFont>
      <p:font typeface="HY견고딕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배달의민족 도현" panose="020B0600000101010101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957"/>
    <a:srgbClr val="FFE697"/>
    <a:srgbClr val="FFD966"/>
    <a:srgbClr val="222A35"/>
    <a:srgbClr val="FFE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9" autoAdjust="0"/>
    <p:restoredTop sz="81361" autoAdjust="0"/>
  </p:normalViewPr>
  <p:slideViewPr>
    <p:cSldViewPr snapToGrid="0">
      <p:cViewPr varScale="1">
        <p:scale>
          <a:sx n="64" d="100"/>
          <a:sy n="64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B91B-CD4B-4B6C-BDE2-7682BD44433E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76C7C-6BA5-44AE-9F0A-398CE2F3F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78415-6651-42DA-9D2C-CB61FAD298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40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871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52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90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72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549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678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22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64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147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82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-&gt; </a:t>
            </a:r>
            <a:r>
              <a:rPr lang="ko-KR" altLang="en-US" dirty="0"/>
              <a:t>발표는 이러한 순서로 진행하겠습니다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78415-6651-42DA-9D2C-CB61FAD298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4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34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371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85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12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38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522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262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31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329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698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76C7C-6BA5-44AE-9F0A-398CE2F3F6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3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55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4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0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BD9000-1302-45D8-B753-FFAC800B0E98}"/>
              </a:ext>
            </a:extLst>
          </p:cNvPr>
          <p:cNvSpPr/>
          <p:nvPr userDrawn="1"/>
        </p:nvSpPr>
        <p:spPr>
          <a:xfrm>
            <a:off x="142240" y="132080"/>
            <a:ext cx="223520" cy="680720"/>
          </a:xfrm>
          <a:prstGeom prst="rect">
            <a:avLst/>
          </a:prstGeom>
          <a:solidFill>
            <a:srgbClr val="135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244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4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7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7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50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8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0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3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9CC9C-7114-4557-81BA-86ED8C0896C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C53A4-A8B8-40EB-A1E3-1EE9BE5D98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B024F4-474E-41E0-A258-2C66CD7558B3}"/>
              </a:ext>
            </a:extLst>
          </p:cNvPr>
          <p:cNvSpPr/>
          <p:nvPr userDrawn="1"/>
        </p:nvSpPr>
        <p:spPr>
          <a:xfrm>
            <a:off x="122548" y="136525"/>
            <a:ext cx="11924908" cy="6584950"/>
          </a:xfrm>
          <a:prstGeom prst="roundRect">
            <a:avLst>
              <a:gd name="adj" fmla="val 0"/>
            </a:avLst>
          </a:prstGeom>
          <a:noFill/>
          <a:ln w="44450" cap="flat">
            <a:solidFill>
              <a:srgbClr val="135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1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-EGO/I-EGO/wik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보는이(가) 표시된 사진&#10;&#10;높은 신뢰도로 생성된 설명">
            <a:extLst>
              <a:ext uri="{FF2B5EF4-FFF2-40B4-BE49-F238E27FC236}">
                <a16:creationId xmlns:a16="http://schemas.microsoft.com/office/drawing/2014/main" id="{9A3F788A-4316-477D-98D5-34AE1B220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63" y="-168728"/>
            <a:ext cx="6582851" cy="7195456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  <a:softEdge rad="317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EB84FF-E095-4FC5-A48B-47EB7B30D219}"/>
              </a:ext>
            </a:extLst>
          </p:cNvPr>
          <p:cNvSpPr txBox="1"/>
          <p:nvPr/>
        </p:nvSpPr>
        <p:spPr>
          <a:xfrm>
            <a:off x="1219466" y="1820299"/>
            <a:ext cx="3450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</a:t>
            </a:r>
            <a:r>
              <a:rPr lang="en-US" altLang="ko-KR" sz="4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EGO</a:t>
            </a:r>
            <a:endParaRPr lang="ko-KR" alt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F9815-A27B-4AB1-981E-F89A0B5CFFA2}"/>
              </a:ext>
            </a:extLst>
          </p:cNvPr>
          <p:cNvSpPr txBox="1"/>
          <p:nvPr/>
        </p:nvSpPr>
        <p:spPr>
          <a:xfrm>
            <a:off x="1574770" y="2967335"/>
            <a:ext cx="619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이예지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손승범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곽민제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E57993-C06C-4601-8FEB-55DC48E6DA25}"/>
              </a:ext>
            </a:extLst>
          </p:cNvPr>
          <p:cNvSpPr/>
          <p:nvPr/>
        </p:nvSpPr>
        <p:spPr>
          <a:xfrm>
            <a:off x="739871" y="1671619"/>
            <a:ext cx="261034" cy="1066800"/>
          </a:xfrm>
          <a:prstGeom prst="rect">
            <a:avLst/>
          </a:prstGeom>
          <a:solidFill>
            <a:srgbClr val="EFCE4A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90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AEE728-877D-423E-908A-7F05025DDDD3}"/>
              </a:ext>
            </a:extLst>
          </p:cNvPr>
          <p:cNvSpPr txBox="1"/>
          <p:nvPr/>
        </p:nvSpPr>
        <p:spPr>
          <a:xfrm>
            <a:off x="3631086" y="1371858"/>
            <a:ext cx="426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&lt;Mobile VR Application&gt;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F0166-2E84-44E7-8414-909FB5F12CBE}"/>
              </a:ext>
            </a:extLst>
          </p:cNvPr>
          <p:cNvSpPr txBox="1"/>
          <p:nvPr/>
        </p:nvSpPr>
        <p:spPr>
          <a:xfrm>
            <a:off x="413646" y="208340"/>
            <a:ext cx="4436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 &amp; Extract Part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6D5AB7-AAFE-4629-B053-5437B81447E3}"/>
              </a:ext>
            </a:extLst>
          </p:cNvPr>
          <p:cNvSpPr/>
          <p:nvPr/>
        </p:nvSpPr>
        <p:spPr>
          <a:xfrm>
            <a:off x="413646" y="1895061"/>
            <a:ext cx="5682354" cy="3650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D0871-81FA-4B8C-AB1D-408E5D015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71" y="1904859"/>
            <a:ext cx="6265914" cy="30482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C3F3F6-DF41-4376-BF5C-3DECAE4FBC94}"/>
              </a:ext>
            </a:extLst>
          </p:cNvPr>
          <p:cNvSpPr/>
          <p:nvPr/>
        </p:nvSpPr>
        <p:spPr>
          <a:xfrm>
            <a:off x="812657" y="5295665"/>
            <a:ext cx="11497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-User watch a video that represents the personal characteristics.</a:t>
            </a: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(Video is one minute)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0094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587AF07-4925-4160-A39F-BBF52A8BE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823" y="1895061"/>
            <a:ext cx="5656211" cy="3209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9F0166-2E84-44E7-8414-909FB5F12CBE}"/>
              </a:ext>
            </a:extLst>
          </p:cNvPr>
          <p:cNvSpPr txBox="1"/>
          <p:nvPr/>
        </p:nvSpPr>
        <p:spPr>
          <a:xfrm>
            <a:off x="413646" y="208340"/>
            <a:ext cx="4436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 &amp; Extract Part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ACE2BD-D624-43E5-B418-BCB5F139361F}"/>
              </a:ext>
            </a:extLst>
          </p:cNvPr>
          <p:cNvSpPr/>
          <p:nvPr/>
        </p:nvSpPr>
        <p:spPr>
          <a:xfrm>
            <a:off x="4294866" y="1251941"/>
            <a:ext cx="3602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LooxidVR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APP on PC&gt;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6D5AB7-AAFE-4629-B053-5437B81447E3}"/>
              </a:ext>
            </a:extLst>
          </p:cNvPr>
          <p:cNvSpPr/>
          <p:nvPr/>
        </p:nvSpPr>
        <p:spPr>
          <a:xfrm>
            <a:off x="413646" y="1895061"/>
            <a:ext cx="5682354" cy="3650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0946AD-6FCE-4F81-A9BC-BE8E7377709B}"/>
              </a:ext>
            </a:extLst>
          </p:cNvPr>
          <p:cNvSpPr/>
          <p:nvPr/>
        </p:nvSpPr>
        <p:spPr>
          <a:xfrm>
            <a:off x="6927697" y="2927418"/>
            <a:ext cx="1938874" cy="213212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bject 58">
            <a:extLst>
              <a:ext uri="{FF2B5EF4-FFF2-40B4-BE49-F238E27FC236}">
                <a16:creationId xmlns:a16="http://schemas.microsoft.com/office/drawing/2014/main" id="{787E332A-C8AF-4856-A0A1-C46920E1CD6B}"/>
              </a:ext>
            </a:extLst>
          </p:cNvPr>
          <p:cNvSpPr/>
          <p:nvPr/>
        </p:nvSpPr>
        <p:spPr>
          <a:xfrm rot="16042701">
            <a:off x="9176572" y="3493905"/>
            <a:ext cx="114300" cy="593090"/>
          </a:xfrm>
          <a:custGeom>
            <a:avLst/>
            <a:gdLst/>
            <a:ahLst/>
            <a:cxnLst/>
            <a:rect l="l" t="t" r="r" b="b"/>
            <a:pathLst>
              <a:path w="114300" h="593089">
                <a:moveTo>
                  <a:pt x="38100" y="478281"/>
                </a:moveTo>
                <a:lnTo>
                  <a:pt x="0" y="478281"/>
                </a:lnTo>
                <a:lnTo>
                  <a:pt x="57150" y="592582"/>
                </a:lnTo>
                <a:lnTo>
                  <a:pt x="104775" y="497331"/>
                </a:lnTo>
                <a:lnTo>
                  <a:pt x="38100" y="497331"/>
                </a:lnTo>
                <a:lnTo>
                  <a:pt x="38100" y="478281"/>
                </a:lnTo>
                <a:close/>
              </a:path>
              <a:path w="114300" h="593089">
                <a:moveTo>
                  <a:pt x="76200" y="0"/>
                </a:moveTo>
                <a:lnTo>
                  <a:pt x="38100" y="0"/>
                </a:lnTo>
                <a:lnTo>
                  <a:pt x="38100" y="497331"/>
                </a:lnTo>
                <a:lnTo>
                  <a:pt x="76200" y="497331"/>
                </a:lnTo>
                <a:lnTo>
                  <a:pt x="76200" y="0"/>
                </a:lnTo>
                <a:close/>
              </a:path>
              <a:path w="114300" h="593089">
                <a:moveTo>
                  <a:pt x="114300" y="478281"/>
                </a:moveTo>
                <a:lnTo>
                  <a:pt x="76200" y="478281"/>
                </a:lnTo>
                <a:lnTo>
                  <a:pt x="76200" y="497331"/>
                </a:lnTo>
                <a:lnTo>
                  <a:pt x="104775" y="497331"/>
                </a:lnTo>
                <a:lnTo>
                  <a:pt x="114300" y="47828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E8F434-5FE3-4AAA-97C8-D2BFF5962960}"/>
              </a:ext>
            </a:extLst>
          </p:cNvPr>
          <p:cNvSpPr/>
          <p:nvPr/>
        </p:nvSpPr>
        <p:spPr>
          <a:xfrm>
            <a:off x="9556410" y="3590395"/>
            <a:ext cx="1383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EEG data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C3F3F6-DF41-4376-BF5C-3DECAE4FBC94}"/>
              </a:ext>
            </a:extLst>
          </p:cNvPr>
          <p:cNvSpPr/>
          <p:nvPr/>
        </p:nvSpPr>
        <p:spPr>
          <a:xfrm>
            <a:off x="413646" y="5022550"/>
            <a:ext cx="11968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Collects brain waves in real time during video viewing. (CSV file format)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7482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F48AC6-7478-4DD8-9BD6-40923F0C7AAD}"/>
              </a:ext>
            </a:extLst>
          </p:cNvPr>
          <p:cNvSpPr txBox="1"/>
          <p:nvPr/>
        </p:nvSpPr>
        <p:spPr>
          <a:xfrm>
            <a:off x="443368" y="221646"/>
            <a:ext cx="5264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Analysis Part</a:t>
            </a:r>
          </a:p>
          <a:p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0611DC-6C56-459E-98EA-B857D2BA3D04}"/>
              </a:ext>
            </a:extLst>
          </p:cNvPr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3A4E518-EF8F-4D97-9657-9A6A2C72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65" y="3286633"/>
            <a:ext cx="4531655" cy="23811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5FD455-2936-47A6-BAE8-E36E766C3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68" y="1552686"/>
            <a:ext cx="4709451" cy="122155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CC8B95-1451-4AD6-94B6-8EE713484A5C}"/>
              </a:ext>
            </a:extLst>
          </p:cNvPr>
          <p:cNvSpPr/>
          <p:nvPr/>
        </p:nvSpPr>
        <p:spPr>
          <a:xfrm>
            <a:off x="5249064" y="1254374"/>
            <a:ext cx="6637119" cy="960219"/>
          </a:xfrm>
          <a:prstGeom prst="round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This reference presents a binary classification of EEG signal data for emotion recognition.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F9A2116-6E56-47E3-B7FB-800284C4FBE1}"/>
              </a:ext>
            </a:extLst>
          </p:cNvPr>
          <p:cNvSpPr/>
          <p:nvPr/>
        </p:nvSpPr>
        <p:spPr>
          <a:xfrm>
            <a:off x="5249064" y="4744554"/>
            <a:ext cx="6637119" cy="1754757"/>
          </a:xfrm>
          <a:prstGeom prst="round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 is DEAP dataset?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DEAP dataset contains</a:t>
            </a:r>
          </a:p>
          <a:p>
            <a:pPr marL="1257300" lvl="2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Participants’ EEG signal data</a:t>
            </a:r>
          </a:p>
          <a:p>
            <a:pPr marL="1257300" lvl="2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Participants’ emotion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as each participant watch 40 one-minute videos.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41CD243-F4B3-4C0F-BE70-9ADBA6FF3733}"/>
              </a:ext>
            </a:extLst>
          </p:cNvPr>
          <p:cNvSpPr/>
          <p:nvPr/>
        </p:nvSpPr>
        <p:spPr>
          <a:xfrm>
            <a:off x="5249063" y="2809356"/>
            <a:ext cx="6637119" cy="960219"/>
          </a:xfrm>
          <a:prstGeom prst="round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Suggested model has 2 LSTM layers and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using DEAP dataset for training.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D08595D-7F02-4505-B10E-2BE248FA348F}"/>
              </a:ext>
            </a:extLst>
          </p:cNvPr>
          <p:cNvSpPr/>
          <p:nvPr/>
        </p:nvSpPr>
        <p:spPr>
          <a:xfrm>
            <a:off x="5577329" y="4069415"/>
            <a:ext cx="437804" cy="39990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9BAF0-8506-41C2-BA37-652A8EDBFD65}"/>
              </a:ext>
            </a:extLst>
          </p:cNvPr>
          <p:cNvSpPr txBox="1"/>
          <p:nvPr/>
        </p:nvSpPr>
        <p:spPr>
          <a:xfrm>
            <a:off x="6096000" y="3966096"/>
            <a:ext cx="5685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make a model referenced by this and DEAP data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1495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83595-ECE3-48B6-8299-88011AC475FE}"/>
              </a:ext>
            </a:extLst>
          </p:cNvPr>
          <p:cNvSpPr txBox="1"/>
          <p:nvPr/>
        </p:nvSpPr>
        <p:spPr>
          <a:xfrm>
            <a:off x="347127" y="294640"/>
            <a:ext cx="5264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Analysis Part</a:t>
            </a:r>
          </a:p>
          <a:p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1F15C3-B058-4265-A6F7-1DF2D20F3A2A}"/>
              </a:ext>
            </a:extLst>
          </p:cNvPr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736A26-EC72-4219-A5B4-052B6DF8AF59}"/>
              </a:ext>
            </a:extLst>
          </p:cNvPr>
          <p:cNvSpPr/>
          <p:nvPr/>
        </p:nvSpPr>
        <p:spPr>
          <a:xfrm>
            <a:off x="2107611" y="4131733"/>
            <a:ext cx="7976778" cy="2431627"/>
          </a:xfrm>
          <a:prstGeom prst="round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But original input data per each video consists of 2 dimensions.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So, we have to reconstruct original data to apply in LSTM model.</a:t>
            </a:r>
            <a:endParaRPr lang="ko-KR" altLang="en-US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1D01E3-9696-4CA3-8149-6DC52E34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96" y="1691491"/>
            <a:ext cx="4991998" cy="12332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D22FDB-85C7-4A34-984F-6F7644661384}"/>
              </a:ext>
            </a:extLst>
          </p:cNvPr>
          <p:cNvSpPr txBox="1"/>
          <p:nvPr/>
        </p:nvSpPr>
        <p:spPr>
          <a:xfrm>
            <a:off x="2418886" y="3244334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[Original Data]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B8C0C-4B21-4D17-B94B-1C9079583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19" y="1006302"/>
            <a:ext cx="3468760" cy="1977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5ABC7C-0088-4996-BC85-0159C0D13963}"/>
              </a:ext>
            </a:extLst>
          </p:cNvPr>
          <p:cNvSpPr txBox="1"/>
          <p:nvPr/>
        </p:nvSpPr>
        <p:spPr>
          <a:xfrm>
            <a:off x="7979619" y="324433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[Reconstruction]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5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83595-ECE3-48B6-8299-88011AC475FE}"/>
              </a:ext>
            </a:extLst>
          </p:cNvPr>
          <p:cNvSpPr txBox="1"/>
          <p:nvPr/>
        </p:nvSpPr>
        <p:spPr>
          <a:xfrm>
            <a:off x="347127" y="294640"/>
            <a:ext cx="5264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Analysis Part</a:t>
            </a:r>
          </a:p>
          <a:p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1F15C3-B058-4265-A6F7-1DF2D20F3A2A}"/>
              </a:ext>
            </a:extLst>
          </p:cNvPr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736A26-EC72-4219-A5B4-052B6DF8AF59}"/>
              </a:ext>
            </a:extLst>
          </p:cNvPr>
          <p:cNvSpPr/>
          <p:nvPr/>
        </p:nvSpPr>
        <p:spPr>
          <a:xfrm>
            <a:off x="4251157" y="1625599"/>
            <a:ext cx="7593715" cy="4470401"/>
          </a:xfrm>
          <a:prstGeom prst="round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LSTM model consists of the following layer configuration.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Each participant data consists of 8064 readings for channels for each video.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segmented into 12 segments.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This model implemented by using </a:t>
            </a:r>
            <a:r>
              <a:rPr lang="en-US" altLang="ko-KR" sz="24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Keras</a:t>
            </a: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20904C-6A49-4FC1-9301-81726BB84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17" y="1123706"/>
            <a:ext cx="3066987" cy="52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2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83595-ECE3-48B6-8299-88011AC475FE}"/>
              </a:ext>
            </a:extLst>
          </p:cNvPr>
          <p:cNvSpPr txBox="1"/>
          <p:nvPr/>
        </p:nvSpPr>
        <p:spPr>
          <a:xfrm>
            <a:off x="347127" y="294640"/>
            <a:ext cx="5264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Analysis Part</a:t>
            </a:r>
          </a:p>
          <a:p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1F15C3-B058-4265-A6F7-1DF2D20F3A2A}"/>
              </a:ext>
            </a:extLst>
          </p:cNvPr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736A26-EC72-4219-A5B4-052B6DF8AF59}"/>
              </a:ext>
            </a:extLst>
          </p:cNvPr>
          <p:cNvSpPr/>
          <p:nvPr/>
        </p:nvSpPr>
        <p:spPr>
          <a:xfrm>
            <a:off x="1839380" y="4291841"/>
            <a:ext cx="8513237" cy="2271517"/>
          </a:xfrm>
          <a:prstGeom prst="round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Following layer configuration in previous page,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But there was very low accuracy.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So, we went on learning model by changing parameters and hyper parameters.</a:t>
            </a:r>
            <a:endParaRPr lang="ko-KR" altLang="en-US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C3D001-0E6F-409A-9378-561D0D14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937" y="1075580"/>
            <a:ext cx="5836124" cy="30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0540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83595-ECE3-48B6-8299-88011AC475FE}"/>
              </a:ext>
            </a:extLst>
          </p:cNvPr>
          <p:cNvSpPr txBox="1"/>
          <p:nvPr/>
        </p:nvSpPr>
        <p:spPr>
          <a:xfrm>
            <a:off x="347127" y="294640"/>
            <a:ext cx="5264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Analysis Part - Result</a:t>
            </a:r>
          </a:p>
          <a:p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1F15C3-B058-4265-A6F7-1DF2D20F3A2A}"/>
              </a:ext>
            </a:extLst>
          </p:cNvPr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480684-6A87-4B7B-8ED3-F556AAB15F03}"/>
              </a:ext>
            </a:extLst>
          </p:cNvPr>
          <p:cNvSpPr txBox="1"/>
          <p:nvPr/>
        </p:nvSpPr>
        <p:spPr>
          <a:xfrm>
            <a:off x="3707449" y="260676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ym typeface="Wingdings" panose="05000000000000000000" pitchFamily="2" charset="2"/>
              </a:rPr>
              <a:t></a:t>
            </a:r>
            <a:endParaRPr lang="en-US" altLang="ko-KR" sz="40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736A26-EC72-4219-A5B4-052B6DF8AF59}"/>
              </a:ext>
            </a:extLst>
          </p:cNvPr>
          <p:cNvSpPr/>
          <p:nvPr/>
        </p:nvSpPr>
        <p:spPr>
          <a:xfrm>
            <a:off x="6096000" y="2119691"/>
            <a:ext cx="5591884" cy="2618618"/>
          </a:xfrm>
          <a:prstGeom prst="round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LSTM model finally has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 x 672 x 32(3-d) input.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 all layers are correctly implemented by according to the thesis.</a:t>
            </a:r>
            <a:endParaRPr lang="ko-KR" altLang="en-US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9AE879-69A5-46EB-9C0D-26D1365F0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6" y="1648871"/>
            <a:ext cx="4950701" cy="417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68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E83595-ECE3-48B6-8299-88011AC475FE}"/>
              </a:ext>
            </a:extLst>
          </p:cNvPr>
          <p:cNvSpPr txBox="1"/>
          <p:nvPr/>
        </p:nvSpPr>
        <p:spPr>
          <a:xfrm>
            <a:off x="347127" y="294640"/>
            <a:ext cx="5264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Analysis Part - Result</a:t>
            </a:r>
          </a:p>
          <a:p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1F15C3-B058-4265-A6F7-1DF2D20F3A2A}"/>
              </a:ext>
            </a:extLst>
          </p:cNvPr>
          <p:cNvCxnSpPr/>
          <p:nvPr/>
        </p:nvCxnSpPr>
        <p:spPr>
          <a:xfrm>
            <a:off x="347127" y="5734293"/>
            <a:ext cx="1149774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736A26-EC72-4219-A5B4-052B6DF8AF59}"/>
              </a:ext>
            </a:extLst>
          </p:cNvPr>
          <p:cNvSpPr/>
          <p:nvPr/>
        </p:nvSpPr>
        <p:spPr>
          <a:xfrm>
            <a:off x="6096000" y="2119691"/>
            <a:ext cx="5591884" cy="2618618"/>
          </a:xfrm>
          <a:prstGeom prst="round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 shows high validation accuracy.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can be used in our application!</a:t>
            </a:r>
            <a:endParaRPr lang="ko-KR" altLang="en-US"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7CC50E-8344-4E49-A29A-A00669F7D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2" y="1589854"/>
            <a:ext cx="4936936" cy="43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9128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2">
            <a:extLst>
              <a:ext uri="{FF2B5EF4-FFF2-40B4-BE49-F238E27FC236}">
                <a16:creationId xmlns:a16="http://schemas.microsoft.com/office/drawing/2014/main" id="{12BBF3F4-B81C-4BFE-9C1E-E6C64CB4C217}"/>
              </a:ext>
            </a:extLst>
          </p:cNvPr>
          <p:cNvSpPr/>
          <p:nvPr/>
        </p:nvSpPr>
        <p:spPr>
          <a:xfrm>
            <a:off x="7485649" y="2259314"/>
            <a:ext cx="3781426" cy="4285283"/>
          </a:xfrm>
          <a:custGeom>
            <a:avLst/>
            <a:gdLst/>
            <a:ahLst/>
            <a:cxnLst/>
            <a:rect l="l" t="t" r="r" b="b"/>
            <a:pathLst>
              <a:path w="4180840" h="2778760">
                <a:moveTo>
                  <a:pt x="3717289" y="0"/>
                </a:moveTo>
                <a:lnTo>
                  <a:pt x="463042" y="0"/>
                </a:lnTo>
                <a:lnTo>
                  <a:pt x="415690" y="2390"/>
                </a:lnTo>
                <a:lnTo>
                  <a:pt x="369709" y="9405"/>
                </a:lnTo>
                <a:lnTo>
                  <a:pt x="325330" y="20813"/>
                </a:lnTo>
                <a:lnTo>
                  <a:pt x="282785" y="36381"/>
                </a:lnTo>
                <a:lnTo>
                  <a:pt x="242307" y="55877"/>
                </a:lnTo>
                <a:lnTo>
                  <a:pt x="204130" y="79067"/>
                </a:lnTo>
                <a:lnTo>
                  <a:pt x="168484" y="105721"/>
                </a:lnTo>
                <a:lnTo>
                  <a:pt x="135604" y="135604"/>
                </a:lnTo>
                <a:lnTo>
                  <a:pt x="105721" y="168484"/>
                </a:lnTo>
                <a:lnTo>
                  <a:pt x="79067" y="204130"/>
                </a:lnTo>
                <a:lnTo>
                  <a:pt x="55877" y="242307"/>
                </a:lnTo>
                <a:lnTo>
                  <a:pt x="36381" y="282785"/>
                </a:lnTo>
                <a:lnTo>
                  <a:pt x="20813" y="325330"/>
                </a:lnTo>
                <a:lnTo>
                  <a:pt x="9405" y="369709"/>
                </a:lnTo>
                <a:lnTo>
                  <a:pt x="2390" y="415690"/>
                </a:lnTo>
                <a:lnTo>
                  <a:pt x="0" y="463042"/>
                </a:lnTo>
                <a:lnTo>
                  <a:pt x="0" y="2315210"/>
                </a:lnTo>
                <a:lnTo>
                  <a:pt x="2390" y="2362561"/>
                </a:lnTo>
                <a:lnTo>
                  <a:pt x="9405" y="2408542"/>
                </a:lnTo>
                <a:lnTo>
                  <a:pt x="20813" y="2452921"/>
                </a:lnTo>
                <a:lnTo>
                  <a:pt x="36381" y="2495466"/>
                </a:lnTo>
                <a:lnTo>
                  <a:pt x="55877" y="2535944"/>
                </a:lnTo>
                <a:lnTo>
                  <a:pt x="79067" y="2574121"/>
                </a:lnTo>
                <a:lnTo>
                  <a:pt x="105721" y="2609767"/>
                </a:lnTo>
                <a:lnTo>
                  <a:pt x="135604" y="2642647"/>
                </a:lnTo>
                <a:lnTo>
                  <a:pt x="168484" y="2672530"/>
                </a:lnTo>
                <a:lnTo>
                  <a:pt x="204130" y="2699184"/>
                </a:lnTo>
                <a:lnTo>
                  <a:pt x="242307" y="2722374"/>
                </a:lnTo>
                <a:lnTo>
                  <a:pt x="282785" y="2741870"/>
                </a:lnTo>
                <a:lnTo>
                  <a:pt x="325330" y="2757438"/>
                </a:lnTo>
                <a:lnTo>
                  <a:pt x="369709" y="2768846"/>
                </a:lnTo>
                <a:lnTo>
                  <a:pt x="415690" y="2775861"/>
                </a:lnTo>
                <a:lnTo>
                  <a:pt x="463042" y="2778252"/>
                </a:lnTo>
                <a:lnTo>
                  <a:pt x="3717289" y="2778252"/>
                </a:lnTo>
                <a:lnTo>
                  <a:pt x="3764641" y="2775861"/>
                </a:lnTo>
                <a:lnTo>
                  <a:pt x="3810622" y="2768846"/>
                </a:lnTo>
                <a:lnTo>
                  <a:pt x="3855001" y="2757438"/>
                </a:lnTo>
                <a:lnTo>
                  <a:pt x="3897546" y="2741870"/>
                </a:lnTo>
                <a:lnTo>
                  <a:pt x="3938024" y="2722374"/>
                </a:lnTo>
                <a:lnTo>
                  <a:pt x="3976201" y="2699184"/>
                </a:lnTo>
                <a:lnTo>
                  <a:pt x="4011847" y="2672530"/>
                </a:lnTo>
                <a:lnTo>
                  <a:pt x="4044727" y="2642647"/>
                </a:lnTo>
                <a:lnTo>
                  <a:pt x="4074610" y="2609767"/>
                </a:lnTo>
                <a:lnTo>
                  <a:pt x="4101264" y="2574121"/>
                </a:lnTo>
                <a:lnTo>
                  <a:pt x="4124454" y="2535944"/>
                </a:lnTo>
                <a:lnTo>
                  <a:pt x="4143950" y="2495466"/>
                </a:lnTo>
                <a:lnTo>
                  <a:pt x="4159518" y="2452921"/>
                </a:lnTo>
                <a:lnTo>
                  <a:pt x="4170926" y="2408542"/>
                </a:lnTo>
                <a:lnTo>
                  <a:pt x="4177941" y="2362561"/>
                </a:lnTo>
                <a:lnTo>
                  <a:pt x="4180331" y="2315210"/>
                </a:lnTo>
                <a:lnTo>
                  <a:pt x="4180331" y="463042"/>
                </a:lnTo>
                <a:lnTo>
                  <a:pt x="4177941" y="415690"/>
                </a:lnTo>
                <a:lnTo>
                  <a:pt x="4170926" y="369709"/>
                </a:lnTo>
                <a:lnTo>
                  <a:pt x="4159518" y="325330"/>
                </a:lnTo>
                <a:lnTo>
                  <a:pt x="4143950" y="282785"/>
                </a:lnTo>
                <a:lnTo>
                  <a:pt x="4124454" y="242307"/>
                </a:lnTo>
                <a:lnTo>
                  <a:pt x="4101264" y="204130"/>
                </a:lnTo>
                <a:lnTo>
                  <a:pt x="4074610" y="168484"/>
                </a:lnTo>
                <a:lnTo>
                  <a:pt x="4044727" y="135604"/>
                </a:lnTo>
                <a:lnTo>
                  <a:pt x="4011847" y="105721"/>
                </a:lnTo>
                <a:lnTo>
                  <a:pt x="3976201" y="79067"/>
                </a:lnTo>
                <a:lnTo>
                  <a:pt x="3938024" y="55877"/>
                </a:lnTo>
                <a:lnTo>
                  <a:pt x="3897546" y="36381"/>
                </a:lnTo>
                <a:lnTo>
                  <a:pt x="3855001" y="20813"/>
                </a:lnTo>
                <a:lnTo>
                  <a:pt x="3810622" y="9405"/>
                </a:lnTo>
                <a:lnTo>
                  <a:pt x="3764641" y="2390"/>
                </a:lnTo>
                <a:lnTo>
                  <a:pt x="3717289" y="0"/>
                </a:lnTo>
                <a:close/>
              </a:path>
            </a:pathLst>
          </a:custGeom>
          <a:solidFill>
            <a:srgbClr val="135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652EB-70CB-45FC-8412-545B003A17FE}"/>
              </a:ext>
            </a:extLst>
          </p:cNvPr>
          <p:cNvSpPr txBox="1"/>
          <p:nvPr/>
        </p:nvSpPr>
        <p:spPr>
          <a:xfrm>
            <a:off x="7784388" y="2512148"/>
            <a:ext cx="47498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Neuroticism :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Less stressed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↔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Sensitive </a:t>
            </a:r>
          </a:p>
          <a:p>
            <a:pPr algn="just"/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Extraversion : 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Introverted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↔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 Extroverted</a:t>
            </a:r>
          </a:p>
          <a:p>
            <a:pPr algn="just"/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Openness :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Suitable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↔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Challenging</a:t>
            </a:r>
          </a:p>
          <a:p>
            <a:pPr algn="just"/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Agreeableness : 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Competitive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↔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Friendly</a:t>
            </a:r>
          </a:p>
          <a:p>
            <a:pPr algn="just"/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Conscientiousness :</a:t>
            </a:r>
          </a:p>
          <a:p>
            <a:pPr algn="just"/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Immediate 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↔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Planning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774FC-F6DB-4BE6-9A7B-CB4CBF3FB7A6}"/>
              </a:ext>
            </a:extLst>
          </p:cNvPr>
          <p:cNvSpPr txBox="1"/>
          <p:nvPr/>
        </p:nvSpPr>
        <p:spPr>
          <a:xfrm>
            <a:off x="347127" y="258216"/>
            <a:ext cx="52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Output part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B60FC4-A764-4418-B696-A6F1A42DFC29}"/>
              </a:ext>
            </a:extLst>
          </p:cNvPr>
          <p:cNvSpPr/>
          <p:nvPr/>
        </p:nvSpPr>
        <p:spPr>
          <a:xfrm>
            <a:off x="2531014" y="6020801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 Mobile VR App &gt;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8E4E10-ECAA-48A0-BBD0-3ED7C40A6F6E}"/>
              </a:ext>
            </a:extLst>
          </p:cNvPr>
          <p:cNvGrpSpPr/>
          <p:nvPr/>
        </p:nvGrpSpPr>
        <p:grpSpPr>
          <a:xfrm>
            <a:off x="1104900" y="1218107"/>
            <a:ext cx="10642385" cy="890191"/>
            <a:chOff x="5166766" y="1141367"/>
            <a:chExt cx="7808453" cy="89019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029091B-E17A-4D58-9938-F78FBE52D3F4}"/>
                </a:ext>
              </a:extLst>
            </p:cNvPr>
            <p:cNvSpPr/>
            <p:nvPr/>
          </p:nvSpPr>
          <p:spPr>
            <a:xfrm>
              <a:off x="5166766" y="1141367"/>
              <a:ext cx="7296112" cy="890191"/>
            </a:xfrm>
            <a:prstGeom prst="roundRect">
              <a:avLst/>
            </a:prstGeom>
            <a:solidFill>
              <a:srgbClr val="FFD966"/>
            </a:solidFill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C5CF4A-DEB5-476B-87E0-DF3F5AE82CE3}"/>
                </a:ext>
              </a:extLst>
            </p:cNvPr>
            <p:cNvSpPr txBox="1"/>
            <p:nvPr/>
          </p:nvSpPr>
          <p:spPr>
            <a:xfrm>
              <a:off x="5250630" y="1420783"/>
              <a:ext cx="77245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This 5 indicator is a personality analysis indicator called Big5.</a:t>
              </a:r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2A5C976-640F-40C6-8864-B05967F43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2946475"/>
            <a:ext cx="6012946" cy="2925216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109F3E6-F479-4F3F-8082-053EE6D15589}"/>
              </a:ext>
            </a:extLst>
          </p:cNvPr>
          <p:cNvSpPr/>
          <p:nvPr/>
        </p:nvSpPr>
        <p:spPr>
          <a:xfrm rot="16200000">
            <a:off x="6942235" y="4013333"/>
            <a:ext cx="637653" cy="449175"/>
          </a:xfrm>
          <a:prstGeom prst="triangle">
            <a:avLst/>
          </a:prstGeom>
          <a:solidFill>
            <a:srgbClr val="135957"/>
          </a:solidFill>
          <a:ln>
            <a:solidFill>
              <a:srgbClr val="135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490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774FC-F6DB-4BE6-9A7B-CB4CBF3FB7A6}"/>
              </a:ext>
            </a:extLst>
          </p:cNvPr>
          <p:cNvSpPr txBox="1"/>
          <p:nvPr/>
        </p:nvSpPr>
        <p:spPr>
          <a:xfrm>
            <a:off x="347127" y="258216"/>
            <a:ext cx="52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Marketing plan - SWOT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53C62CEC-BC53-498F-8DFA-803117A30065}"/>
              </a:ext>
            </a:extLst>
          </p:cNvPr>
          <p:cNvGrpSpPr/>
          <p:nvPr/>
        </p:nvGrpSpPr>
        <p:grpSpPr>
          <a:xfrm>
            <a:off x="523495" y="1103534"/>
            <a:ext cx="11145009" cy="4650931"/>
            <a:chOff x="1125118" y="2246958"/>
            <a:chExt cx="6963281" cy="2929465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BFCB2B95-7B25-494B-9B1E-0AC0B44FB32E}"/>
                </a:ext>
              </a:extLst>
            </p:cNvPr>
            <p:cNvGrpSpPr/>
            <p:nvPr/>
          </p:nvGrpSpPr>
          <p:grpSpPr>
            <a:xfrm>
              <a:off x="1125118" y="2661443"/>
              <a:ext cx="6963281" cy="2200886"/>
              <a:chOff x="1537078" y="2658041"/>
              <a:chExt cx="6136595" cy="193959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A16BA2-2B76-4146-B754-45DD74CB0680}"/>
                  </a:ext>
                </a:extLst>
              </p:cNvPr>
              <p:cNvSpPr txBox="1"/>
              <p:nvPr/>
            </p:nvSpPr>
            <p:spPr>
              <a:xfrm>
                <a:off x="5913052" y="2658041"/>
                <a:ext cx="1154664" cy="222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" charset="0"/>
                  </a:rPr>
                  <a:t>WEAKNESSES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E35571-D27B-44C0-B516-662587FC4E0C}"/>
                  </a:ext>
                </a:extLst>
              </p:cNvPr>
              <p:cNvSpPr txBox="1"/>
              <p:nvPr/>
            </p:nvSpPr>
            <p:spPr>
              <a:xfrm>
                <a:off x="5700669" y="2899805"/>
                <a:ext cx="1432555" cy="40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249"/>
                  </a:lnSpc>
                </a:pPr>
                <a:r>
                  <a:rPr lang="en-US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 Light" charset="0"/>
                  </a:rPr>
                  <a:t>Each user must have own device(HMD).</a:t>
                </a:r>
              </a:p>
              <a:p>
                <a:pPr>
                  <a:lnSpc>
                    <a:spcPts val="1249"/>
                  </a:lnSpc>
                </a:pPr>
                <a:endParaRPr 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Roboto Light" charset="0"/>
                </a:endParaRPr>
              </a:p>
              <a:p>
                <a:pPr>
                  <a:lnSpc>
                    <a:spcPts val="1249"/>
                  </a:lnSpc>
                </a:pPr>
                <a:r>
                  <a:rPr lang="en-US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 Light" charset="0"/>
                  </a:rPr>
                  <a:t>Lack of initial data.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9A73E6-5E57-43B6-9E6B-991F295BAFB6}"/>
                  </a:ext>
                </a:extLst>
              </p:cNvPr>
              <p:cNvSpPr txBox="1"/>
              <p:nvPr/>
            </p:nvSpPr>
            <p:spPr>
              <a:xfrm>
                <a:off x="6276408" y="3954389"/>
                <a:ext cx="778661" cy="222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" charset="0"/>
                  </a:rPr>
                  <a:t>THREATS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A8ABB2-F7D1-4BC4-8326-697E2249162E}"/>
                  </a:ext>
                </a:extLst>
              </p:cNvPr>
              <p:cNvSpPr txBox="1"/>
              <p:nvPr/>
            </p:nvSpPr>
            <p:spPr>
              <a:xfrm>
                <a:off x="5700669" y="4196153"/>
                <a:ext cx="1432555" cy="401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249"/>
                  </a:lnSpc>
                </a:pPr>
                <a:r>
                  <a:rPr lang="en-US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 Light" charset="0"/>
                  </a:rPr>
                  <a:t>VR market have not been activated until now.</a:t>
                </a:r>
              </a:p>
              <a:p>
                <a:pPr>
                  <a:lnSpc>
                    <a:spcPts val="1249"/>
                  </a:lnSpc>
                </a:pPr>
                <a:endParaRPr 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Roboto Light" charset="0"/>
                </a:endParaRPr>
              </a:p>
              <a:p>
                <a:pPr>
                  <a:lnSpc>
                    <a:spcPts val="1249"/>
                  </a:lnSpc>
                </a:pPr>
                <a:endParaRPr 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Roboto Light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596B22-3341-4C38-9F74-B28E94FBF764}"/>
                  </a:ext>
                </a:extLst>
              </p:cNvPr>
              <p:cNvSpPr txBox="1"/>
              <p:nvPr/>
            </p:nvSpPr>
            <p:spPr>
              <a:xfrm>
                <a:off x="2041916" y="2658041"/>
                <a:ext cx="986080" cy="222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" charset="0"/>
                  </a:rPr>
                  <a:t>STRENGTHS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99341A-C1AB-4906-B519-6351ABDCD3DF}"/>
                  </a:ext>
                </a:extLst>
              </p:cNvPr>
              <p:cNvSpPr txBox="1"/>
              <p:nvPr/>
            </p:nvSpPr>
            <p:spPr>
              <a:xfrm>
                <a:off x="1974042" y="2899805"/>
                <a:ext cx="1579822" cy="486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249"/>
                  </a:lnSpc>
                </a:pPr>
                <a:r>
                  <a:rPr lang="en-US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 Light" charset="0"/>
                  </a:rPr>
                  <a:t>Classifying personality just by watching videos.</a:t>
                </a:r>
              </a:p>
              <a:p>
                <a:pPr>
                  <a:lnSpc>
                    <a:spcPts val="1249"/>
                  </a:lnSpc>
                </a:pPr>
                <a:endParaRPr 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Roboto Light" charset="0"/>
                </a:endParaRPr>
              </a:p>
              <a:p>
                <a:pPr>
                  <a:lnSpc>
                    <a:spcPts val="1249"/>
                  </a:lnSpc>
                </a:pPr>
                <a:r>
                  <a:rPr lang="en-US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 Light" charset="0"/>
                  </a:rPr>
                  <a:t>Analyzing user’s real thoughts.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9CFB51-414A-4356-A9C5-DCD7E2544CC4}"/>
                  </a:ext>
                </a:extLst>
              </p:cNvPr>
              <p:cNvSpPr txBox="1"/>
              <p:nvPr/>
            </p:nvSpPr>
            <p:spPr>
              <a:xfrm>
                <a:off x="2041917" y="3954389"/>
                <a:ext cx="1252636" cy="222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" charset="0"/>
                  </a:rPr>
                  <a:t>OPPORTUNITIES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1C1DCF-0731-4DB3-B1DE-2427B4475869}"/>
                  </a:ext>
                </a:extLst>
              </p:cNvPr>
              <p:cNvSpPr txBox="1"/>
              <p:nvPr/>
            </p:nvSpPr>
            <p:spPr>
              <a:xfrm>
                <a:off x="1974042" y="4196153"/>
                <a:ext cx="1579822" cy="23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249"/>
                  </a:lnSpc>
                </a:pPr>
                <a:r>
                  <a:rPr lang="en-US" sz="1400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Roboto Light" charset="0"/>
                  </a:rPr>
                  <a:t>Research using brain waves is active.</a:t>
                </a:r>
              </a:p>
            </p:txBody>
          </p:sp>
          <p:sp>
            <p:nvSpPr>
              <p:cNvPr id="29" name="Rectangle 43">
                <a:extLst>
                  <a:ext uri="{FF2B5EF4-FFF2-40B4-BE49-F238E27FC236}">
                    <a16:creationId xmlns:a16="http://schemas.microsoft.com/office/drawing/2014/main" id="{64D74B22-819E-4657-8F79-F8923D0EC6F9}"/>
                  </a:ext>
                </a:extLst>
              </p:cNvPr>
              <p:cNvSpPr/>
              <p:nvPr/>
            </p:nvSpPr>
            <p:spPr>
              <a:xfrm>
                <a:off x="7149555" y="4017357"/>
                <a:ext cx="31371" cy="4681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1" dirty="0"/>
              </a:p>
            </p:txBody>
          </p:sp>
          <p:sp>
            <p:nvSpPr>
              <p:cNvPr id="30" name="Rectangle 48">
                <a:extLst>
                  <a:ext uri="{FF2B5EF4-FFF2-40B4-BE49-F238E27FC236}">
                    <a16:creationId xmlns:a16="http://schemas.microsoft.com/office/drawing/2014/main" id="{FD2F9C6D-862C-4DA5-BF46-3268D5E3CE5C}"/>
                  </a:ext>
                </a:extLst>
              </p:cNvPr>
              <p:cNvSpPr/>
              <p:nvPr/>
            </p:nvSpPr>
            <p:spPr>
              <a:xfrm>
                <a:off x="7149555" y="2714175"/>
                <a:ext cx="31371" cy="4681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1" dirty="0"/>
              </a:p>
            </p:txBody>
          </p:sp>
          <p:sp>
            <p:nvSpPr>
              <p:cNvPr id="31" name="Rectangle 54">
                <a:extLst>
                  <a:ext uri="{FF2B5EF4-FFF2-40B4-BE49-F238E27FC236}">
                    <a16:creationId xmlns:a16="http://schemas.microsoft.com/office/drawing/2014/main" id="{7AA4DFEB-6E4B-41A9-B89A-45F3FD7DE245}"/>
                  </a:ext>
                </a:extLst>
              </p:cNvPr>
              <p:cNvSpPr/>
              <p:nvPr/>
            </p:nvSpPr>
            <p:spPr>
              <a:xfrm>
                <a:off x="1926339" y="4017357"/>
                <a:ext cx="31371" cy="4681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1" dirty="0"/>
              </a:p>
            </p:txBody>
          </p:sp>
          <p:sp>
            <p:nvSpPr>
              <p:cNvPr id="32" name="Rectangle 55">
                <a:extLst>
                  <a:ext uri="{FF2B5EF4-FFF2-40B4-BE49-F238E27FC236}">
                    <a16:creationId xmlns:a16="http://schemas.microsoft.com/office/drawing/2014/main" id="{96E46320-7261-4B6A-AFC5-ED17DFA1BD37}"/>
                  </a:ext>
                </a:extLst>
              </p:cNvPr>
              <p:cNvSpPr/>
              <p:nvPr/>
            </p:nvSpPr>
            <p:spPr>
              <a:xfrm>
                <a:off x="1926339" y="2714175"/>
                <a:ext cx="31371" cy="46818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1" dirty="0"/>
              </a:p>
            </p:txBody>
          </p:sp>
          <p:sp>
            <p:nvSpPr>
              <p:cNvPr id="33" name="Rectangle 56">
                <a:extLst>
                  <a:ext uri="{FF2B5EF4-FFF2-40B4-BE49-F238E27FC236}">
                    <a16:creationId xmlns:a16="http://schemas.microsoft.com/office/drawing/2014/main" id="{868CE3D5-E1F1-4A6F-93FA-C491AD413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5390" y="4005259"/>
                <a:ext cx="228355" cy="465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5400" b="1" spc="84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ea typeface="Roboto" charset="0"/>
                    <a:cs typeface="Roboto" charset="0"/>
                    <a:sym typeface="Bebas Neue" charset="0"/>
                  </a:rPr>
                  <a:t>T</a:t>
                </a:r>
              </a:p>
            </p:txBody>
          </p:sp>
          <p:sp>
            <p:nvSpPr>
              <p:cNvPr id="34" name="Rectangle 57">
                <a:extLst>
                  <a:ext uri="{FF2B5EF4-FFF2-40B4-BE49-F238E27FC236}">
                    <a16:creationId xmlns:a16="http://schemas.microsoft.com/office/drawing/2014/main" id="{368201A3-97E6-49C3-97C2-CC4A7B6A0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2912" y="2714363"/>
                <a:ext cx="390761" cy="465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5400" b="1" spc="84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ea typeface="Roboto" charset="0"/>
                    <a:cs typeface="Roboto" charset="0"/>
                    <a:sym typeface="Bebas Neue" charset="0"/>
                  </a:rPr>
                  <a:t>W</a:t>
                </a:r>
              </a:p>
            </p:txBody>
          </p:sp>
          <p:sp>
            <p:nvSpPr>
              <p:cNvPr id="35" name="Rectangle 58">
                <a:extLst>
                  <a:ext uri="{FF2B5EF4-FFF2-40B4-BE49-F238E27FC236}">
                    <a16:creationId xmlns:a16="http://schemas.microsoft.com/office/drawing/2014/main" id="{CB61936B-165D-48D0-9B6B-169151945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078" y="4005259"/>
                <a:ext cx="301615" cy="465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5400" b="1" spc="84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ea typeface="Roboto" charset="0"/>
                    <a:cs typeface="Roboto" charset="0"/>
                    <a:sym typeface="Bebas Neue" charset="0"/>
                  </a:rPr>
                  <a:t>O</a:t>
                </a:r>
              </a:p>
            </p:txBody>
          </p:sp>
          <p:sp>
            <p:nvSpPr>
              <p:cNvPr id="36" name="Rectangle 59">
                <a:extLst>
                  <a:ext uri="{FF2B5EF4-FFF2-40B4-BE49-F238E27FC236}">
                    <a16:creationId xmlns:a16="http://schemas.microsoft.com/office/drawing/2014/main" id="{71FDBBA5-F506-4D16-B09F-DBAD07039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235" y="2714363"/>
                <a:ext cx="221295" cy="465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sz="5400" b="1" spc="84" dirty="0">
                    <a:solidFill>
                      <a:schemeClr val="tx1">
                        <a:lumMod val="20000"/>
                        <a:lumOff val="80000"/>
                      </a:schemeClr>
                    </a:solidFill>
                    <a:ea typeface="Roboto" charset="0"/>
                    <a:cs typeface="Roboto" charset="0"/>
                    <a:sym typeface="Bebas Neue" charset="0"/>
                  </a:rPr>
                  <a:t>S</a:t>
                </a:r>
              </a:p>
            </p:txBody>
          </p:sp>
        </p:grp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A70F6DFC-6B5D-4172-A4ED-8D6CBF4A806B}"/>
                </a:ext>
              </a:extLst>
            </p:cNvPr>
            <p:cNvGrpSpPr/>
            <p:nvPr/>
          </p:nvGrpSpPr>
          <p:grpSpPr>
            <a:xfrm>
              <a:off x="3166010" y="2246958"/>
              <a:ext cx="2929465" cy="2929465"/>
              <a:chOff x="3123146" y="2065869"/>
              <a:chExt cx="2929465" cy="2929465"/>
            </a:xfrm>
          </p:grpSpPr>
          <p:grpSp>
            <p:nvGrpSpPr>
              <p:cNvPr id="15" name="Group 32">
                <a:extLst>
                  <a:ext uri="{FF2B5EF4-FFF2-40B4-BE49-F238E27FC236}">
                    <a16:creationId xmlns:a16="http://schemas.microsoft.com/office/drawing/2014/main" id="{945713E0-3DFF-4601-A60D-689984B2B854}"/>
                  </a:ext>
                </a:extLst>
              </p:cNvPr>
              <p:cNvGrpSpPr/>
              <p:nvPr/>
            </p:nvGrpSpPr>
            <p:grpSpPr>
              <a:xfrm rot="18913979">
                <a:off x="3995209" y="2065869"/>
                <a:ext cx="1168401" cy="2929465"/>
                <a:chOff x="2480733" y="922867"/>
                <a:chExt cx="1168401" cy="2929465"/>
              </a:xfrm>
            </p:grpSpPr>
            <p:sp>
              <p:nvSpPr>
                <p:cNvPr id="19" name="Freeform 33">
                  <a:extLst>
                    <a:ext uri="{FF2B5EF4-FFF2-40B4-BE49-F238E27FC236}">
                      <a16:creationId xmlns:a16="http://schemas.microsoft.com/office/drawing/2014/main" id="{4E398442-4EDF-4DB0-AA50-F74A154135AE}"/>
                    </a:ext>
                  </a:extLst>
                </p:cNvPr>
                <p:cNvSpPr/>
                <p:nvPr/>
              </p:nvSpPr>
              <p:spPr>
                <a:xfrm>
                  <a:off x="2480733" y="2108201"/>
                  <a:ext cx="1168400" cy="1744131"/>
                </a:xfrm>
                <a:custGeom>
                  <a:avLst/>
                  <a:gdLst>
                    <a:gd name="connsiteX0" fmla="*/ 956733 w 1168400"/>
                    <a:gd name="connsiteY0" fmla="*/ 0 h 1744131"/>
                    <a:gd name="connsiteX1" fmla="*/ 1168400 w 1168400"/>
                    <a:gd name="connsiteY1" fmla="*/ 0 h 1744131"/>
                    <a:gd name="connsiteX2" fmla="*/ 1168400 w 1168400"/>
                    <a:gd name="connsiteY2" fmla="*/ 1159931 h 1744131"/>
                    <a:gd name="connsiteX3" fmla="*/ 584200 w 1168400"/>
                    <a:gd name="connsiteY3" fmla="*/ 1744131 h 1744131"/>
                    <a:gd name="connsiteX4" fmla="*/ 0 w 1168400"/>
                    <a:gd name="connsiteY4" fmla="*/ 1159931 h 1744131"/>
                    <a:gd name="connsiteX5" fmla="*/ 0 w 1168400"/>
                    <a:gd name="connsiteY5" fmla="*/ 956733 h 1744131"/>
                    <a:gd name="connsiteX6" fmla="*/ 211667 w 1168400"/>
                    <a:gd name="connsiteY6" fmla="*/ 956733 h 1744131"/>
                    <a:gd name="connsiteX7" fmla="*/ 211667 w 1168400"/>
                    <a:gd name="connsiteY7" fmla="*/ 1134529 h 1744131"/>
                    <a:gd name="connsiteX8" fmla="*/ 584200 w 1168400"/>
                    <a:gd name="connsiteY8" fmla="*/ 1507062 h 1744131"/>
                    <a:gd name="connsiteX9" fmla="*/ 956733 w 1168400"/>
                    <a:gd name="connsiteY9" fmla="*/ 1134529 h 17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8400" h="1744131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34">
                  <a:extLst>
                    <a:ext uri="{FF2B5EF4-FFF2-40B4-BE49-F238E27FC236}">
                      <a16:creationId xmlns:a16="http://schemas.microsoft.com/office/drawing/2014/main" id="{5EAD6369-652D-4E1D-98BE-AB1599598908}"/>
                    </a:ext>
                  </a:extLst>
                </p:cNvPr>
                <p:cNvSpPr/>
                <p:nvPr/>
              </p:nvSpPr>
              <p:spPr>
                <a:xfrm rot="10800000">
                  <a:off x="2480734" y="922867"/>
                  <a:ext cx="1168400" cy="1744131"/>
                </a:xfrm>
                <a:custGeom>
                  <a:avLst/>
                  <a:gdLst>
                    <a:gd name="connsiteX0" fmla="*/ 956733 w 1168400"/>
                    <a:gd name="connsiteY0" fmla="*/ 0 h 1744131"/>
                    <a:gd name="connsiteX1" fmla="*/ 1168400 w 1168400"/>
                    <a:gd name="connsiteY1" fmla="*/ 0 h 1744131"/>
                    <a:gd name="connsiteX2" fmla="*/ 1168400 w 1168400"/>
                    <a:gd name="connsiteY2" fmla="*/ 1159931 h 1744131"/>
                    <a:gd name="connsiteX3" fmla="*/ 584200 w 1168400"/>
                    <a:gd name="connsiteY3" fmla="*/ 1744131 h 1744131"/>
                    <a:gd name="connsiteX4" fmla="*/ 0 w 1168400"/>
                    <a:gd name="connsiteY4" fmla="*/ 1159931 h 1744131"/>
                    <a:gd name="connsiteX5" fmla="*/ 0 w 1168400"/>
                    <a:gd name="connsiteY5" fmla="*/ 956733 h 1744131"/>
                    <a:gd name="connsiteX6" fmla="*/ 211667 w 1168400"/>
                    <a:gd name="connsiteY6" fmla="*/ 956733 h 1744131"/>
                    <a:gd name="connsiteX7" fmla="*/ 211667 w 1168400"/>
                    <a:gd name="connsiteY7" fmla="*/ 1134529 h 1744131"/>
                    <a:gd name="connsiteX8" fmla="*/ 584200 w 1168400"/>
                    <a:gd name="connsiteY8" fmla="*/ 1507062 h 1744131"/>
                    <a:gd name="connsiteX9" fmla="*/ 956733 w 1168400"/>
                    <a:gd name="connsiteY9" fmla="*/ 1134529 h 17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8400" h="1744131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44">
                <a:extLst>
                  <a:ext uri="{FF2B5EF4-FFF2-40B4-BE49-F238E27FC236}">
                    <a16:creationId xmlns:a16="http://schemas.microsoft.com/office/drawing/2014/main" id="{508F0899-0DCE-46C7-A9C2-5C9BF847FAA3}"/>
                  </a:ext>
                </a:extLst>
              </p:cNvPr>
              <p:cNvGrpSpPr/>
              <p:nvPr/>
            </p:nvGrpSpPr>
            <p:grpSpPr>
              <a:xfrm rot="13513979">
                <a:off x="4003678" y="2065869"/>
                <a:ext cx="1168401" cy="2929465"/>
                <a:chOff x="2480733" y="922867"/>
                <a:chExt cx="1168401" cy="2929465"/>
              </a:xfrm>
            </p:grpSpPr>
            <p:sp>
              <p:nvSpPr>
                <p:cNvPr id="17" name="Freeform 45">
                  <a:extLst>
                    <a:ext uri="{FF2B5EF4-FFF2-40B4-BE49-F238E27FC236}">
                      <a16:creationId xmlns:a16="http://schemas.microsoft.com/office/drawing/2014/main" id="{CE75598E-0021-4980-AA0E-DBD2C4988575}"/>
                    </a:ext>
                  </a:extLst>
                </p:cNvPr>
                <p:cNvSpPr/>
                <p:nvPr/>
              </p:nvSpPr>
              <p:spPr>
                <a:xfrm>
                  <a:off x="2480733" y="2108201"/>
                  <a:ext cx="1168400" cy="1744131"/>
                </a:xfrm>
                <a:custGeom>
                  <a:avLst/>
                  <a:gdLst>
                    <a:gd name="connsiteX0" fmla="*/ 956733 w 1168400"/>
                    <a:gd name="connsiteY0" fmla="*/ 0 h 1744131"/>
                    <a:gd name="connsiteX1" fmla="*/ 1168400 w 1168400"/>
                    <a:gd name="connsiteY1" fmla="*/ 0 h 1744131"/>
                    <a:gd name="connsiteX2" fmla="*/ 1168400 w 1168400"/>
                    <a:gd name="connsiteY2" fmla="*/ 1159931 h 1744131"/>
                    <a:gd name="connsiteX3" fmla="*/ 584200 w 1168400"/>
                    <a:gd name="connsiteY3" fmla="*/ 1744131 h 1744131"/>
                    <a:gd name="connsiteX4" fmla="*/ 0 w 1168400"/>
                    <a:gd name="connsiteY4" fmla="*/ 1159931 h 1744131"/>
                    <a:gd name="connsiteX5" fmla="*/ 0 w 1168400"/>
                    <a:gd name="connsiteY5" fmla="*/ 956733 h 1744131"/>
                    <a:gd name="connsiteX6" fmla="*/ 211667 w 1168400"/>
                    <a:gd name="connsiteY6" fmla="*/ 956733 h 1744131"/>
                    <a:gd name="connsiteX7" fmla="*/ 211667 w 1168400"/>
                    <a:gd name="connsiteY7" fmla="*/ 1134529 h 1744131"/>
                    <a:gd name="connsiteX8" fmla="*/ 584200 w 1168400"/>
                    <a:gd name="connsiteY8" fmla="*/ 1507062 h 1744131"/>
                    <a:gd name="connsiteX9" fmla="*/ 956733 w 1168400"/>
                    <a:gd name="connsiteY9" fmla="*/ 1134529 h 17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8400" h="1744131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 46">
                  <a:extLst>
                    <a:ext uri="{FF2B5EF4-FFF2-40B4-BE49-F238E27FC236}">
                      <a16:creationId xmlns:a16="http://schemas.microsoft.com/office/drawing/2014/main" id="{2B5F3D83-10DB-42CF-817B-FA27E8BD4654}"/>
                    </a:ext>
                  </a:extLst>
                </p:cNvPr>
                <p:cNvSpPr/>
                <p:nvPr/>
              </p:nvSpPr>
              <p:spPr>
                <a:xfrm rot="10800000">
                  <a:off x="2480734" y="922867"/>
                  <a:ext cx="1168400" cy="1744131"/>
                </a:xfrm>
                <a:custGeom>
                  <a:avLst/>
                  <a:gdLst>
                    <a:gd name="connsiteX0" fmla="*/ 956733 w 1168400"/>
                    <a:gd name="connsiteY0" fmla="*/ 0 h 1744131"/>
                    <a:gd name="connsiteX1" fmla="*/ 1168400 w 1168400"/>
                    <a:gd name="connsiteY1" fmla="*/ 0 h 1744131"/>
                    <a:gd name="connsiteX2" fmla="*/ 1168400 w 1168400"/>
                    <a:gd name="connsiteY2" fmla="*/ 1159931 h 1744131"/>
                    <a:gd name="connsiteX3" fmla="*/ 584200 w 1168400"/>
                    <a:gd name="connsiteY3" fmla="*/ 1744131 h 1744131"/>
                    <a:gd name="connsiteX4" fmla="*/ 0 w 1168400"/>
                    <a:gd name="connsiteY4" fmla="*/ 1159931 h 1744131"/>
                    <a:gd name="connsiteX5" fmla="*/ 0 w 1168400"/>
                    <a:gd name="connsiteY5" fmla="*/ 956733 h 1744131"/>
                    <a:gd name="connsiteX6" fmla="*/ 211667 w 1168400"/>
                    <a:gd name="connsiteY6" fmla="*/ 956733 h 1744131"/>
                    <a:gd name="connsiteX7" fmla="*/ 211667 w 1168400"/>
                    <a:gd name="connsiteY7" fmla="*/ 1134529 h 1744131"/>
                    <a:gd name="connsiteX8" fmla="*/ 584200 w 1168400"/>
                    <a:gd name="connsiteY8" fmla="*/ 1507062 h 1744131"/>
                    <a:gd name="connsiteX9" fmla="*/ 956733 w 1168400"/>
                    <a:gd name="connsiteY9" fmla="*/ 1134529 h 17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68400" h="1744131">
                      <a:moveTo>
                        <a:pt x="956733" y="0"/>
                      </a:moveTo>
                      <a:lnTo>
                        <a:pt x="1168400" y="0"/>
                      </a:lnTo>
                      <a:lnTo>
                        <a:pt x="1168400" y="1159931"/>
                      </a:lnTo>
                      <a:cubicBezTo>
                        <a:pt x="1168400" y="1482576"/>
                        <a:pt x="906845" y="1744131"/>
                        <a:pt x="584200" y="1744131"/>
                      </a:cubicBezTo>
                      <a:cubicBezTo>
                        <a:pt x="261555" y="1744131"/>
                        <a:pt x="0" y="1482576"/>
                        <a:pt x="0" y="1159931"/>
                      </a:cubicBezTo>
                      <a:lnTo>
                        <a:pt x="0" y="956733"/>
                      </a:lnTo>
                      <a:lnTo>
                        <a:pt x="211667" y="956733"/>
                      </a:lnTo>
                      <a:lnTo>
                        <a:pt x="211667" y="1134529"/>
                      </a:lnTo>
                      <a:cubicBezTo>
                        <a:pt x="211667" y="1340273"/>
                        <a:pt x="378456" y="1507062"/>
                        <a:pt x="584200" y="1507062"/>
                      </a:cubicBezTo>
                      <a:cubicBezTo>
                        <a:pt x="789944" y="1507062"/>
                        <a:pt x="956733" y="1340273"/>
                        <a:pt x="956733" y="113452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9" name="Picture 47">
              <a:extLst>
                <a:ext uri="{FF2B5EF4-FFF2-40B4-BE49-F238E27FC236}">
                  <a16:creationId xmlns:a16="http://schemas.microsoft.com/office/drawing/2014/main" id="{214BC49E-20F3-4128-8DD5-372BD1D9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731" y="2929130"/>
              <a:ext cx="368807" cy="304070"/>
            </a:xfrm>
            <a:prstGeom prst="rect">
              <a:avLst/>
            </a:prstGeom>
          </p:spPr>
        </p:pic>
        <p:pic>
          <p:nvPicPr>
            <p:cNvPr id="11" name="Picture 49">
              <a:extLst>
                <a:ext uri="{FF2B5EF4-FFF2-40B4-BE49-F238E27FC236}">
                  <a16:creationId xmlns:a16="http://schemas.microsoft.com/office/drawing/2014/main" id="{D0C4F7A0-9B8A-4FC0-BE73-526D4DD86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859" y="2905825"/>
              <a:ext cx="248426" cy="304069"/>
            </a:xfrm>
            <a:prstGeom prst="rect">
              <a:avLst/>
            </a:prstGeom>
          </p:spPr>
        </p:pic>
        <p:pic>
          <p:nvPicPr>
            <p:cNvPr id="13" name="Picture 50">
              <a:extLst>
                <a:ext uri="{FF2B5EF4-FFF2-40B4-BE49-F238E27FC236}">
                  <a16:creationId xmlns:a16="http://schemas.microsoft.com/office/drawing/2014/main" id="{D418D559-C9ED-4F3E-A3AE-31F5B33A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341" y="4153188"/>
              <a:ext cx="305678" cy="367923"/>
            </a:xfrm>
            <a:prstGeom prst="rect">
              <a:avLst/>
            </a:prstGeom>
          </p:spPr>
        </p:pic>
        <p:pic>
          <p:nvPicPr>
            <p:cNvPr id="14" name="Picture 51">
              <a:extLst>
                <a:ext uri="{FF2B5EF4-FFF2-40B4-BE49-F238E27FC236}">
                  <a16:creationId xmlns:a16="http://schemas.microsoft.com/office/drawing/2014/main" id="{5F5A9F02-D546-4B33-BD79-5C1E61BD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322" y="4133428"/>
              <a:ext cx="353008" cy="367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3185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976A0E78-6ED5-4A56-94FA-7BDD8712E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135957"/>
          </a:solidFill>
          <a:ln w="0">
            <a:solidFill>
              <a:srgbClr val="BDD7E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335360" y="548680"/>
            <a:ext cx="115212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35360" y="6309320"/>
            <a:ext cx="1152128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40296" y="1289388"/>
            <a:ext cx="235389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400" spc="-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5075" y="1916666"/>
            <a:ext cx="804156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  Project Motivation</a:t>
            </a:r>
            <a:endParaRPr lang="ko-KR" altLang="en-US" sz="2800" spc="-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B95F2-C2C1-47A2-B0BA-4D3FC99BC075}"/>
              </a:ext>
            </a:extLst>
          </p:cNvPr>
          <p:cNvSpPr txBox="1"/>
          <p:nvPr/>
        </p:nvSpPr>
        <p:spPr>
          <a:xfrm>
            <a:off x="3815074" y="2850446"/>
            <a:ext cx="804156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  Overview of I-EGO project / application</a:t>
            </a:r>
            <a:endParaRPr lang="ko-KR" altLang="en-US" sz="2800" spc="-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BF487-29AC-45D3-BE54-7839D8D3DFD2}"/>
              </a:ext>
            </a:extLst>
          </p:cNvPr>
          <p:cNvSpPr txBox="1"/>
          <p:nvPr/>
        </p:nvSpPr>
        <p:spPr>
          <a:xfrm>
            <a:off x="3815073" y="3750505"/>
            <a:ext cx="804156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 Implementation</a:t>
            </a:r>
            <a:endParaRPr lang="ko-KR" altLang="en-US" sz="2800" spc="-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66DBC-6A05-411F-BCF8-49B3E1E971E8}"/>
              </a:ext>
            </a:extLst>
          </p:cNvPr>
          <p:cNvSpPr txBox="1"/>
          <p:nvPr/>
        </p:nvSpPr>
        <p:spPr>
          <a:xfrm>
            <a:off x="3815072" y="4588352"/>
            <a:ext cx="804156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 Result</a:t>
            </a:r>
            <a:endParaRPr lang="ko-KR" altLang="en-US" sz="2800" spc="-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A6E39-14D5-4B1B-B2CA-41BD61B19CBA}"/>
              </a:ext>
            </a:extLst>
          </p:cNvPr>
          <p:cNvSpPr txBox="1"/>
          <p:nvPr/>
        </p:nvSpPr>
        <p:spPr>
          <a:xfrm>
            <a:off x="3815072" y="5281933"/>
            <a:ext cx="804156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r>
              <a:rPr lang="en-US" altLang="ko-KR" sz="2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Marketing Plan</a:t>
            </a:r>
            <a:endParaRPr lang="ko-KR" altLang="en-US" sz="2800" spc="-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43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774FC-F6DB-4BE6-9A7B-CB4CBF3FB7A6}"/>
              </a:ext>
            </a:extLst>
          </p:cNvPr>
          <p:cNvSpPr txBox="1"/>
          <p:nvPr/>
        </p:nvSpPr>
        <p:spPr>
          <a:xfrm>
            <a:off x="347127" y="258216"/>
            <a:ext cx="52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Marketing plan - Target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77F70B6-E105-48BC-BFF0-2D6644193123}"/>
              </a:ext>
            </a:extLst>
          </p:cNvPr>
          <p:cNvSpPr txBox="1">
            <a:spLocks/>
          </p:cNvSpPr>
          <p:nvPr/>
        </p:nvSpPr>
        <p:spPr>
          <a:xfrm>
            <a:off x="1591799" y="4812277"/>
            <a:ext cx="9008401" cy="13639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can be used in a variety of fields</a:t>
            </a:r>
          </a:p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by using real emotions that are not apparent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2" name="Picture 4" descr="ì§ì¤ë ¥ì ëí ì´ë¯¸ì§ ê²ìê²°ê³¼">
            <a:extLst>
              <a:ext uri="{FF2B5EF4-FFF2-40B4-BE49-F238E27FC236}">
                <a16:creationId xmlns:a16="http://schemas.microsoft.com/office/drawing/2014/main" id="{FA449873-F802-4414-8AD4-D616AE20C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84" y="1554515"/>
            <a:ext cx="3419714" cy="22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°ì  ë¶ìì ëí ì´ë¯¸ì§ ê²ìê²°ê³¼">
            <a:extLst>
              <a:ext uri="{FF2B5EF4-FFF2-40B4-BE49-F238E27FC236}">
                <a16:creationId xmlns:a16="http://schemas.microsoft.com/office/drawing/2014/main" id="{53540140-B8FD-48A0-B35D-F45343D0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89" y="1554515"/>
            <a:ext cx="3453254" cy="22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60A68D-6FEC-4C94-944A-A7448B0FBA17}"/>
              </a:ext>
            </a:extLst>
          </p:cNvPr>
          <p:cNvSpPr txBox="1"/>
          <p:nvPr/>
        </p:nvSpPr>
        <p:spPr>
          <a:xfrm>
            <a:off x="2792644" y="3833309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[Study on Concentration]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E2EDF-7880-4A78-8FAE-64983B0C3FC0}"/>
              </a:ext>
            </a:extLst>
          </p:cNvPr>
          <p:cNvSpPr txBox="1"/>
          <p:nvPr/>
        </p:nvSpPr>
        <p:spPr>
          <a:xfrm>
            <a:off x="6922549" y="3833309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[Emotional analysis]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8518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774FC-F6DB-4BE6-9A7B-CB4CBF3FB7A6}"/>
              </a:ext>
            </a:extLst>
          </p:cNvPr>
          <p:cNvSpPr txBox="1"/>
          <p:nvPr/>
        </p:nvSpPr>
        <p:spPr>
          <a:xfrm>
            <a:off x="347127" y="258216"/>
            <a:ext cx="7016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Marketing plan – Expected Value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77F70B6-E105-48BC-BFF0-2D6644193123}"/>
              </a:ext>
            </a:extLst>
          </p:cNvPr>
          <p:cNvSpPr txBox="1">
            <a:spLocks/>
          </p:cNvSpPr>
          <p:nvPr/>
        </p:nvSpPr>
        <p:spPr>
          <a:xfrm>
            <a:off x="635478" y="2420264"/>
            <a:ext cx="10921043" cy="201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Set a fee for each number of times user uses contents.</a:t>
            </a:r>
          </a:p>
          <a:p>
            <a:pPr marL="457200" indent="-457200" algn="l">
              <a:buFontTx/>
              <a:buChar char="-"/>
            </a:pP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 algn="l">
              <a:buFontTx/>
              <a:buChar char="-"/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from each user will accumulate and it can be used in learning that shows more accuracy.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3054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53522" y="294640"/>
            <a:ext cx="3822130" cy="65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774FC-F6DB-4BE6-9A7B-CB4CBF3FB7A6}"/>
              </a:ext>
            </a:extLst>
          </p:cNvPr>
          <p:cNvSpPr txBox="1"/>
          <p:nvPr/>
        </p:nvSpPr>
        <p:spPr>
          <a:xfrm>
            <a:off x="347127" y="258216"/>
            <a:ext cx="52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Marketing plan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77F70B6-E105-48BC-BFF0-2D6644193123}"/>
              </a:ext>
            </a:extLst>
          </p:cNvPr>
          <p:cNvSpPr txBox="1">
            <a:spLocks/>
          </p:cNvSpPr>
          <p:nvPr/>
        </p:nvSpPr>
        <p:spPr>
          <a:xfrm>
            <a:off x="7963020" y="2634458"/>
            <a:ext cx="3981479" cy="1589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VR market will grow faster in the future.</a:t>
            </a:r>
          </a:p>
          <a:p>
            <a:pPr algn="l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So, our users will also increase further.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6D148D-AE01-43EC-B493-FADE2E6B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91" y="1489759"/>
            <a:ext cx="7266339" cy="46842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BCA2D5-FE15-449C-AE17-68F9A5AFB7C2}"/>
              </a:ext>
            </a:extLst>
          </p:cNvPr>
          <p:cNvSpPr/>
          <p:nvPr/>
        </p:nvSpPr>
        <p:spPr>
          <a:xfrm>
            <a:off x="472092" y="910761"/>
            <a:ext cx="7266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b="1" dirty="0">
                <a:solidFill>
                  <a:srgbClr val="44444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Consumer virtual reality software and hardware market size worldwide from 2016 to 2022 (in billion U.S. dollars)</a:t>
            </a:r>
            <a:endParaRPr lang="en-US" altLang="ko-KR" b="1" i="0" dirty="0">
              <a:solidFill>
                <a:srgbClr val="444444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920C9-6571-4A63-8B56-BE281B8BF13E}"/>
              </a:ext>
            </a:extLst>
          </p:cNvPr>
          <p:cNvSpPr txBox="1"/>
          <p:nvPr/>
        </p:nvSpPr>
        <p:spPr>
          <a:xfrm>
            <a:off x="6104649" y="617405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Statistia</a:t>
            </a:r>
            <a:r>
              <a:rPr lang="en-US" altLang="ko-KR" dirty="0"/>
              <a:t>, 2019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0221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E22EBD-17E5-425D-B8D3-67B2CCD341DA}"/>
              </a:ext>
            </a:extLst>
          </p:cNvPr>
          <p:cNvSpPr/>
          <p:nvPr/>
        </p:nvSpPr>
        <p:spPr>
          <a:xfrm>
            <a:off x="153785" y="139700"/>
            <a:ext cx="256309" cy="660400"/>
          </a:xfrm>
          <a:prstGeom prst="rect">
            <a:avLst/>
          </a:prstGeom>
          <a:solidFill>
            <a:srgbClr val="135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D0E9C-297E-4876-954F-6697A1488A1E}"/>
              </a:ext>
            </a:extLst>
          </p:cNvPr>
          <p:cNvSpPr txBox="1"/>
          <p:nvPr/>
        </p:nvSpPr>
        <p:spPr>
          <a:xfrm>
            <a:off x="281939" y="230056"/>
            <a:ext cx="52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Git address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CD1A3-0833-4A9D-BB8D-D873F9AAC37B}"/>
              </a:ext>
            </a:extLst>
          </p:cNvPr>
          <p:cNvSpPr txBox="1"/>
          <p:nvPr/>
        </p:nvSpPr>
        <p:spPr>
          <a:xfrm>
            <a:off x="2021305" y="2904383"/>
            <a:ext cx="920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https://github.com/I-EGO/I-EGO/wiki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60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E22EBD-17E5-425D-B8D3-67B2CCD341DA}"/>
              </a:ext>
            </a:extLst>
          </p:cNvPr>
          <p:cNvSpPr/>
          <p:nvPr/>
        </p:nvSpPr>
        <p:spPr>
          <a:xfrm>
            <a:off x="153785" y="139700"/>
            <a:ext cx="256309" cy="660400"/>
          </a:xfrm>
          <a:prstGeom prst="rect">
            <a:avLst/>
          </a:prstGeom>
          <a:solidFill>
            <a:srgbClr val="135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D0E9C-297E-4876-954F-6697A1488A1E}"/>
              </a:ext>
            </a:extLst>
          </p:cNvPr>
          <p:cNvSpPr txBox="1"/>
          <p:nvPr/>
        </p:nvSpPr>
        <p:spPr>
          <a:xfrm>
            <a:off x="153785" y="234100"/>
            <a:ext cx="11327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I-EGO project and App 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953534C3-BA24-42A9-B1DF-4F648163027A}"/>
              </a:ext>
            </a:extLst>
          </p:cNvPr>
          <p:cNvSpPr txBox="1">
            <a:spLocks/>
          </p:cNvSpPr>
          <p:nvPr/>
        </p:nvSpPr>
        <p:spPr>
          <a:xfrm>
            <a:off x="1094232" y="4813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29A9E2-C1E7-4FCC-9B47-B3A1320DE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05" y="1447582"/>
            <a:ext cx="1366772" cy="1366772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CA94E12A-3840-4516-9F00-0077DAFD76DF}"/>
              </a:ext>
            </a:extLst>
          </p:cNvPr>
          <p:cNvGrpSpPr/>
          <p:nvPr/>
        </p:nvGrpSpPr>
        <p:grpSpPr>
          <a:xfrm>
            <a:off x="927120" y="3868309"/>
            <a:ext cx="1826542" cy="1663959"/>
            <a:chOff x="1899207" y="1500795"/>
            <a:chExt cx="2209971" cy="2203394"/>
          </a:xfrm>
        </p:grpSpPr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860305F7-B9CD-4CDB-8185-931530961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207" y="1500795"/>
              <a:ext cx="2209971" cy="2203394"/>
            </a:xfrm>
            <a:prstGeom prst="ellipse">
              <a:avLst/>
            </a:prstGeom>
            <a:solidFill>
              <a:srgbClr val="FFE69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313C2BB-AE13-4A5E-8F60-F6832B818823}"/>
                </a:ext>
              </a:extLst>
            </p:cNvPr>
            <p:cNvGrpSpPr/>
            <p:nvPr/>
          </p:nvGrpSpPr>
          <p:grpSpPr>
            <a:xfrm rot="5400000">
              <a:off x="2182586" y="2112866"/>
              <a:ext cx="1613711" cy="905957"/>
              <a:chOff x="1620838" y="4652963"/>
              <a:chExt cx="2266950" cy="1169987"/>
            </a:xfrm>
          </p:grpSpPr>
          <p:sp>
            <p:nvSpPr>
              <p:cNvPr id="56" name="Freeform 269">
                <a:extLst>
                  <a:ext uri="{FF2B5EF4-FFF2-40B4-BE49-F238E27FC236}">
                    <a16:creationId xmlns:a16="http://schemas.microsoft.com/office/drawing/2014/main" id="{34FD493B-191F-4EC3-903A-21B5CA49E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838" y="4699000"/>
                <a:ext cx="2266950" cy="1123950"/>
              </a:xfrm>
              <a:custGeom>
                <a:avLst/>
                <a:gdLst>
                  <a:gd name="T0" fmla="*/ 56 w 1428"/>
                  <a:gd name="T1" fmla="*/ 0 h 708"/>
                  <a:gd name="T2" fmla="*/ 1371 w 1428"/>
                  <a:gd name="T3" fmla="*/ 0 h 708"/>
                  <a:gd name="T4" fmla="*/ 1389 w 1428"/>
                  <a:gd name="T5" fmla="*/ 2 h 708"/>
                  <a:gd name="T6" fmla="*/ 1405 w 1428"/>
                  <a:gd name="T7" fmla="*/ 12 h 708"/>
                  <a:gd name="T8" fmla="*/ 1417 w 1428"/>
                  <a:gd name="T9" fmla="*/ 23 h 708"/>
                  <a:gd name="T10" fmla="*/ 1426 w 1428"/>
                  <a:gd name="T11" fmla="*/ 39 h 708"/>
                  <a:gd name="T12" fmla="*/ 1428 w 1428"/>
                  <a:gd name="T13" fmla="*/ 57 h 708"/>
                  <a:gd name="T14" fmla="*/ 1428 w 1428"/>
                  <a:gd name="T15" fmla="*/ 650 h 708"/>
                  <a:gd name="T16" fmla="*/ 1426 w 1428"/>
                  <a:gd name="T17" fmla="*/ 669 h 708"/>
                  <a:gd name="T18" fmla="*/ 1417 w 1428"/>
                  <a:gd name="T19" fmla="*/ 685 h 708"/>
                  <a:gd name="T20" fmla="*/ 1405 w 1428"/>
                  <a:gd name="T21" fmla="*/ 696 h 708"/>
                  <a:gd name="T22" fmla="*/ 1389 w 1428"/>
                  <a:gd name="T23" fmla="*/ 705 h 708"/>
                  <a:gd name="T24" fmla="*/ 1371 w 1428"/>
                  <a:gd name="T25" fmla="*/ 708 h 708"/>
                  <a:gd name="T26" fmla="*/ 56 w 1428"/>
                  <a:gd name="T27" fmla="*/ 708 h 708"/>
                  <a:gd name="T28" fmla="*/ 39 w 1428"/>
                  <a:gd name="T29" fmla="*/ 705 h 708"/>
                  <a:gd name="T30" fmla="*/ 24 w 1428"/>
                  <a:gd name="T31" fmla="*/ 696 h 708"/>
                  <a:gd name="T32" fmla="*/ 11 w 1428"/>
                  <a:gd name="T33" fmla="*/ 685 h 708"/>
                  <a:gd name="T34" fmla="*/ 3 w 1428"/>
                  <a:gd name="T35" fmla="*/ 669 h 708"/>
                  <a:gd name="T36" fmla="*/ 0 w 1428"/>
                  <a:gd name="T37" fmla="*/ 650 h 708"/>
                  <a:gd name="T38" fmla="*/ 0 w 1428"/>
                  <a:gd name="T39" fmla="*/ 57 h 708"/>
                  <a:gd name="T40" fmla="*/ 3 w 1428"/>
                  <a:gd name="T41" fmla="*/ 39 h 708"/>
                  <a:gd name="T42" fmla="*/ 11 w 1428"/>
                  <a:gd name="T43" fmla="*/ 23 h 708"/>
                  <a:gd name="T44" fmla="*/ 24 w 1428"/>
                  <a:gd name="T45" fmla="*/ 12 h 708"/>
                  <a:gd name="T46" fmla="*/ 39 w 1428"/>
                  <a:gd name="T47" fmla="*/ 2 h 708"/>
                  <a:gd name="T48" fmla="*/ 56 w 1428"/>
                  <a:gd name="T49" fmla="*/ 0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28" h="708">
                    <a:moveTo>
                      <a:pt x="56" y="0"/>
                    </a:moveTo>
                    <a:lnTo>
                      <a:pt x="1371" y="0"/>
                    </a:lnTo>
                    <a:lnTo>
                      <a:pt x="1389" y="2"/>
                    </a:lnTo>
                    <a:lnTo>
                      <a:pt x="1405" y="12"/>
                    </a:lnTo>
                    <a:lnTo>
                      <a:pt x="1417" y="23"/>
                    </a:lnTo>
                    <a:lnTo>
                      <a:pt x="1426" y="39"/>
                    </a:lnTo>
                    <a:lnTo>
                      <a:pt x="1428" y="57"/>
                    </a:lnTo>
                    <a:lnTo>
                      <a:pt x="1428" y="650"/>
                    </a:lnTo>
                    <a:lnTo>
                      <a:pt x="1426" y="669"/>
                    </a:lnTo>
                    <a:lnTo>
                      <a:pt x="1417" y="685"/>
                    </a:lnTo>
                    <a:lnTo>
                      <a:pt x="1405" y="696"/>
                    </a:lnTo>
                    <a:lnTo>
                      <a:pt x="1389" y="705"/>
                    </a:lnTo>
                    <a:lnTo>
                      <a:pt x="1371" y="708"/>
                    </a:lnTo>
                    <a:lnTo>
                      <a:pt x="56" y="708"/>
                    </a:lnTo>
                    <a:lnTo>
                      <a:pt x="39" y="705"/>
                    </a:lnTo>
                    <a:lnTo>
                      <a:pt x="24" y="696"/>
                    </a:lnTo>
                    <a:lnTo>
                      <a:pt x="11" y="685"/>
                    </a:lnTo>
                    <a:lnTo>
                      <a:pt x="3" y="669"/>
                    </a:lnTo>
                    <a:lnTo>
                      <a:pt x="0" y="650"/>
                    </a:lnTo>
                    <a:lnTo>
                      <a:pt x="0" y="57"/>
                    </a:lnTo>
                    <a:lnTo>
                      <a:pt x="3" y="39"/>
                    </a:lnTo>
                    <a:lnTo>
                      <a:pt x="11" y="23"/>
                    </a:lnTo>
                    <a:lnTo>
                      <a:pt x="24" y="12"/>
                    </a:lnTo>
                    <a:lnTo>
                      <a:pt x="39" y="2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BCCAC9"/>
              </a:solidFill>
              <a:ln w="0">
                <a:solidFill>
                  <a:srgbClr val="BCCAC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270">
                <a:extLst>
                  <a:ext uri="{FF2B5EF4-FFF2-40B4-BE49-F238E27FC236}">
                    <a16:creationId xmlns:a16="http://schemas.microsoft.com/office/drawing/2014/main" id="{729FD3E9-C131-4BB2-A55C-E4F3E5B5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838" y="4652963"/>
                <a:ext cx="2266950" cy="1123950"/>
              </a:xfrm>
              <a:custGeom>
                <a:avLst/>
                <a:gdLst>
                  <a:gd name="T0" fmla="*/ 56 w 1428"/>
                  <a:gd name="T1" fmla="*/ 0 h 708"/>
                  <a:gd name="T2" fmla="*/ 1371 w 1428"/>
                  <a:gd name="T3" fmla="*/ 0 h 708"/>
                  <a:gd name="T4" fmla="*/ 1389 w 1428"/>
                  <a:gd name="T5" fmla="*/ 4 h 708"/>
                  <a:gd name="T6" fmla="*/ 1405 w 1428"/>
                  <a:gd name="T7" fmla="*/ 12 h 708"/>
                  <a:gd name="T8" fmla="*/ 1417 w 1428"/>
                  <a:gd name="T9" fmla="*/ 24 h 708"/>
                  <a:gd name="T10" fmla="*/ 1426 w 1428"/>
                  <a:gd name="T11" fmla="*/ 39 h 708"/>
                  <a:gd name="T12" fmla="*/ 1428 w 1428"/>
                  <a:gd name="T13" fmla="*/ 58 h 708"/>
                  <a:gd name="T14" fmla="*/ 1428 w 1428"/>
                  <a:gd name="T15" fmla="*/ 652 h 708"/>
                  <a:gd name="T16" fmla="*/ 1426 w 1428"/>
                  <a:gd name="T17" fmla="*/ 669 h 708"/>
                  <a:gd name="T18" fmla="*/ 1417 w 1428"/>
                  <a:gd name="T19" fmla="*/ 685 h 708"/>
                  <a:gd name="T20" fmla="*/ 1405 w 1428"/>
                  <a:gd name="T21" fmla="*/ 698 h 708"/>
                  <a:gd name="T22" fmla="*/ 1389 w 1428"/>
                  <a:gd name="T23" fmla="*/ 706 h 708"/>
                  <a:gd name="T24" fmla="*/ 1371 w 1428"/>
                  <a:gd name="T25" fmla="*/ 708 h 708"/>
                  <a:gd name="T26" fmla="*/ 56 w 1428"/>
                  <a:gd name="T27" fmla="*/ 708 h 708"/>
                  <a:gd name="T28" fmla="*/ 39 w 1428"/>
                  <a:gd name="T29" fmla="*/ 706 h 708"/>
                  <a:gd name="T30" fmla="*/ 24 w 1428"/>
                  <a:gd name="T31" fmla="*/ 698 h 708"/>
                  <a:gd name="T32" fmla="*/ 11 w 1428"/>
                  <a:gd name="T33" fmla="*/ 685 h 708"/>
                  <a:gd name="T34" fmla="*/ 3 w 1428"/>
                  <a:gd name="T35" fmla="*/ 669 h 708"/>
                  <a:gd name="T36" fmla="*/ 0 w 1428"/>
                  <a:gd name="T37" fmla="*/ 652 h 708"/>
                  <a:gd name="T38" fmla="*/ 0 w 1428"/>
                  <a:gd name="T39" fmla="*/ 58 h 708"/>
                  <a:gd name="T40" fmla="*/ 3 w 1428"/>
                  <a:gd name="T41" fmla="*/ 39 h 708"/>
                  <a:gd name="T42" fmla="*/ 11 w 1428"/>
                  <a:gd name="T43" fmla="*/ 24 h 708"/>
                  <a:gd name="T44" fmla="*/ 24 w 1428"/>
                  <a:gd name="T45" fmla="*/ 12 h 708"/>
                  <a:gd name="T46" fmla="*/ 39 w 1428"/>
                  <a:gd name="T47" fmla="*/ 4 h 708"/>
                  <a:gd name="T48" fmla="*/ 56 w 1428"/>
                  <a:gd name="T49" fmla="*/ 0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28" h="708">
                    <a:moveTo>
                      <a:pt x="56" y="0"/>
                    </a:moveTo>
                    <a:lnTo>
                      <a:pt x="1371" y="0"/>
                    </a:lnTo>
                    <a:lnTo>
                      <a:pt x="1389" y="4"/>
                    </a:lnTo>
                    <a:lnTo>
                      <a:pt x="1405" y="12"/>
                    </a:lnTo>
                    <a:lnTo>
                      <a:pt x="1417" y="24"/>
                    </a:lnTo>
                    <a:lnTo>
                      <a:pt x="1426" y="39"/>
                    </a:lnTo>
                    <a:lnTo>
                      <a:pt x="1428" y="58"/>
                    </a:lnTo>
                    <a:lnTo>
                      <a:pt x="1428" y="652"/>
                    </a:lnTo>
                    <a:lnTo>
                      <a:pt x="1426" y="669"/>
                    </a:lnTo>
                    <a:lnTo>
                      <a:pt x="1417" y="685"/>
                    </a:lnTo>
                    <a:lnTo>
                      <a:pt x="1405" y="698"/>
                    </a:lnTo>
                    <a:lnTo>
                      <a:pt x="1389" y="706"/>
                    </a:lnTo>
                    <a:lnTo>
                      <a:pt x="1371" y="708"/>
                    </a:lnTo>
                    <a:lnTo>
                      <a:pt x="56" y="708"/>
                    </a:lnTo>
                    <a:lnTo>
                      <a:pt x="39" y="706"/>
                    </a:lnTo>
                    <a:lnTo>
                      <a:pt x="24" y="698"/>
                    </a:lnTo>
                    <a:lnTo>
                      <a:pt x="11" y="685"/>
                    </a:lnTo>
                    <a:lnTo>
                      <a:pt x="3" y="669"/>
                    </a:lnTo>
                    <a:lnTo>
                      <a:pt x="0" y="652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4"/>
                    </a:lnTo>
                    <a:lnTo>
                      <a:pt x="24" y="12"/>
                    </a:lnTo>
                    <a:lnTo>
                      <a:pt x="39" y="4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Rectangle 271">
                <a:extLst>
                  <a:ext uri="{FF2B5EF4-FFF2-40B4-BE49-F238E27FC236}">
                    <a16:creationId xmlns:a16="http://schemas.microsoft.com/office/drawing/2014/main" id="{22A12C4D-E83F-415E-8D04-81D7B9B96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363" y="4708525"/>
                <a:ext cx="1962150" cy="1014413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272">
                <a:extLst>
                  <a:ext uri="{FF2B5EF4-FFF2-40B4-BE49-F238E27FC236}">
                    <a16:creationId xmlns:a16="http://schemas.microsoft.com/office/drawing/2014/main" id="{0EF8695D-6BF8-4960-8A2C-51F9C9A2F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838" y="4754563"/>
                <a:ext cx="55563" cy="25400"/>
              </a:xfrm>
              <a:custGeom>
                <a:avLst/>
                <a:gdLst>
                  <a:gd name="T0" fmla="*/ 0 w 35"/>
                  <a:gd name="T1" fmla="*/ 0 h 16"/>
                  <a:gd name="T2" fmla="*/ 28 w 35"/>
                  <a:gd name="T3" fmla="*/ 0 h 16"/>
                  <a:gd name="T4" fmla="*/ 32 w 35"/>
                  <a:gd name="T5" fmla="*/ 0 h 16"/>
                  <a:gd name="T6" fmla="*/ 34 w 35"/>
                  <a:gd name="T7" fmla="*/ 2 h 16"/>
                  <a:gd name="T8" fmla="*/ 35 w 35"/>
                  <a:gd name="T9" fmla="*/ 4 h 16"/>
                  <a:gd name="T10" fmla="*/ 35 w 35"/>
                  <a:gd name="T11" fmla="*/ 8 h 16"/>
                  <a:gd name="T12" fmla="*/ 35 w 35"/>
                  <a:gd name="T13" fmla="*/ 11 h 16"/>
                  <a:gd name="T14" fmla="*/ 34 w 35"/>
                  <a:gd name="T15" fmla="*/ 13 h 16"/>
                  <a:gd name="T16" fmla="*/ 32 w 35"/>
                  <a:gd name="T17" fmla="*/ 16 h 16"/>
                  <a:gd name="T18" fmla="*/ 28 w 35"/>
                  <a:gd name="T19" fmla="*/ 16 h 16"/>
                  <a:gd name="T20" fmla="*/ 0 w 35"/>
                  <a:gd name="T21" fmla="*/ 16 h 16"/>
                  <a:gd name="T22" fmla="*/ 0 w 35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16">
                    <a:moveTo>
                      <a:pt x="0" y="0"/>
                    </a:moveTo>
                    <a:lnTo>
                      <a:pt x="28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5" y="4"/>
                    </a:lnTo>
                    <a:lnTo>
                      <a:pt x="35" y="8"/>
                    </a:lnTo>
                    <a:lnTo>
                      <a:pt x="35" y="11"/>
                    </a:lnTo>
                    <a:lnTo>
                      <a:pt x="34" y="13"/>
                    </a:lnTo>
                    <a:lnTo>
                      <a:pt x="32" y="16"/>
                    </a:lnTo>
                    <a:lnTo>
                      <a:pt x="28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F8F1"/>
              </a:solidFill>
              <a:ln w="0">
                <a:solidFill>
                  <a:srgbClr val="53F8F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273">
                <a:extLst>
                  <a:ext uri="{FF2B5EF4-FFF2-40B4-BE49-F238E27FC236}">
                    <a16:creationId xmlns:a16="http://schemas.microsoft.com/office/drawing/2014/main" id="{7ACFE30C-7A2E-4785-92B9-EB8850835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5614988"/>
                <a:ext cx="61913" cy="61913"/>
              </a:xfrm>
              <a:custGeom>
                <a:avLst/>
                <a:gdLst>
                  <a:gd name="T0" fmla="*/ 20 w 39"/>
                  <a:gd name="T1" fmla="*/ 0 h 39"/>
                  <a:gd name="T2" fmla="*/ 26 w 39"/>
                  <a:gd name="T3" fmla="*/ 1 h 39"/>
                  <a:gd name="T4" fmla="*/ 31 w 39"/>
                  <a:gd name="T5" fmla="*/ 4 h 39"/>
                  <a:gd name="T6" fmla="*/ 35 w 39"/>
                  <a:gd name="T7" fmla="*/ 8 h 39"/>
                  <a:gd name="T8" fmla="*/ 38 w 39"/>
                  <a:gd name="T9" fmla="*/ 13 h 39"/>
                  <a:gd name="T10" fmla="*/ 39 w 39"/>
                  <a:gd name="T11" fmla="*/ 20 h 39"/>
                  <a:gd name="T12" fmla="*/ 38 w 39"/>
                  <a:gd name="T13" fmla="*/ 26 h 39"/>
                  <a:gd name="T14" fmla="*/ 35 w 39"/>
                  <a:gd name="T15" fmla="*/ 32 h 39"/>
                  <a:gd name="T16" fmla="*/ 31 w 39"/>
                  <a:gd name="T17" fmla="*/ 36 h 39"/>
                  <a:gd name="T18" fmla="*/ 26 w 39"/>
                  <a:gd name="T19" fmla="*/ 38 h 39"/>
                  <a:gd name="T20" fmla="*/ 20 w 39"/>
                  <a:gd name="T21" fmla="*/ 39 h 39"/>
                  <a:gd name="T22" fmla="*/ 13 w 39"/>
                  <a:gd name="T23" fmla="*/ 38 h 39"/>
                  <a:gd name="T24" fmla="*/ 8 w 39"/>
                  <a:gd name="T25" fmla="*/ 36 h 39"/>
                  <a:gd name="T26" fmla="*/ 4 w 39"/>
                  <a:gd name="T27" fmla="*/ 32 h 39"/>
                  <a:gd name="T28" fmla="*/ 1 w 39"/>
                  <a:gd name="T29" fmla="*/ 26 h 39"/>
                  <a:gd name="T30" fmla="*/ 0 w 39"/>
                  <a:gd name="T31" fmla="*/ 20 h 39"/>
                  <a:gd name="T32" fmla="*/ 1 w 39"/>
                  <a:gd name="T33" fmla="*/ 13 h 39"/>
                  <a:gd name="T34" fmla="*/ 4 w 39"/>
                  <a:gd name="T35" fmla="*/ 8 h 39"/>
                  <a:gd name="T36" fmla="*/ 8 w 39"/>
                  <a:gd name="T37" fmla="*/ 4 h 39"/>
                  <a:gd name="T38" fmla="*/ 13 w 39"/>
                  <a:gd name="T39" fmla="*/ 1 h 39"/>
                  <a:gd name="T40" fmla="*/ 20 w 39"/>
                  <a:gd name="T4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9">
                    <a:moveTo>
                      <a:pt x="20" y="0"/>
                    </a:moveTo>
                    <a:lnTo>
                      <a:pt x="26" y="1"/>
                    </a:lnTo>
                    <a:lnTo>
                      <a:pt x="31" y="4"/>
                    </a:lnTo>
                    <a:lnTo>
                      <a:pt x="35" y="8"/>
                    </a:lnTo>
                    <a:lnTo>
                      <a:pt x="38" y="13"/>
                    </a:lnTo>
                    <a:lnTo>
                      <a:pt x="39" y="20"/>
                    </a:lnTo>
                    <a:lnTo>
                      <a:pt x="38" y="26"/>
                    </a:lnTo>
                    <a:lnTo>
                      <a:pt x="35" y="32"/>
                    </a:lnTo>
                    <a:lnTo>
                      <a:pt x="31" y="36"/>
                    </a:lnTo>
                    <a:lnTo>
                      <a:pt x="26" y="38"/>
                    </a:lnTo>
                    <a:lnTo>
                      <a:pt x="20" y="39"/>
                    </a:lnTo>
                    <a:lnTo>
                      <a:pt x="13" y="38"/>
                    </a:lnTo>
                    <a:lnTo>
                      <a:pt x="8" y="36"/>
                    </a:lnTo>
                    <a:lnTo>
                      <a:pt x="4" y="32"/>
                    </a:lnTo>
                    <a:lnTo>
                      <a:pt x="1" y="26"/>
                    </a:lnTo>
                    <a:lnTo>
                      <a:pt x="0" y="20"/>
                    </a:lnTo>
                    <a:lnTo>
                      <a:pt x="1" y="13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3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274">
                <a:extLst>
                  <a:ext uri="{FF2B5EF4-FFF2-40B4-BE49-F238E27FC236}">
                    <a16:creationId xmlns:a16="http://schemas.microsoft.com/office/drawing/2014/main" id="{DC94A1BB-BA1F-47DF-933F-03F1F2CB8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5054600"/>
                <a:ext cx="12700" cy="323850"/>
              </a:xfrm>
              <a:custGeom>
                <a:avLst/>
                <a:gdLst>
                  <a:gd name="T0" fmla="*/ 4 w 8"/>
                  <a:gd name="T1" fmla="*/ 0 h 204"/>
                  <a:gd name="T2" fmla="*/ 6 w 8"/>
                  <a:gd name="T3" fmla="*/ 1 h 204"/>
                  <a:gd name="T4" fmla="*/ 8 w 8"/>
                  <a:gd name="T5" fmla="*/ 2 h 204"/>
                  <a:gd name="T6" fmla="*/ 8 w 8"/>
                  <a:gd name="T7" fmla="*/ 4 h 204"/>
                  <a:gd name="T8" fmla="*/ 8 w 8"/>
                  <a:gd name="T9" fmla="*/ 199 h 204"/>
                  <a:gd name="T10" fmla="*/ 8 w 8"/>
                  <a:gd name="T11" fmla="*/ 201 h 204"/>
                  <a:gd name="T12" fmla="*/ 6 w 8"/>
                  <a:gd name="T13" fmla="*/ 203 h 204"/>
                  <a:gd name="T14" fmla="*/ 4 w 8"/>
                  <a:gd name="T15" fmla="*/ 204 h 204"/>
                  <a:gd name="T16" fmla="*/ 1 w 8"/>
                  <a:gd name="T17" fmla="*/ 203 h 204"/>
                  <a:gd name="T18" fmla="*/ 0 w 8"/>
                  <a:gd name="T19" fmla="*/ 201 h 204"/>
                  <a:gd name="T20" fmla="*/ 0 w 8"/>
                  <a:gd name="T21" fmla="*/ 199 h 204"/>
                  <a:gd name="T22" fmla="*/ 0 w 8"/>
                  <a:gd name="T23" fmla="*/ 4 h 204"/>
                  <a:gd name="T24" fmla="*/ 0 w 8"/>
                  <a:gd name="T25" fmla="*/ 2 h 204"/>
                  <a:gd name="T26" fmla="*/ 1 w 8"/>
                  <a:gd name="T27" fmla="*/ 1 h 204"/>
                  <a:gd name="T28" fmla="*/ 4 w 8"/>
                  <a:gd name="T29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204">
                    <a:moveTo>
                      <a:pt x="4" y="0"/>
                    </a:moveTo>
                    <a:lnTo>
                      <a:pt x="6" y="1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8" y="199"/>
                    </a:lnTo>
                    <a:lnTo>
                      <a:pt x="8" y="201"/>
                    </a:lnTo>
                    <a:lnTo>
                      <a:pt x="6" y="203"/>
                    </a:lnTo>
                    <a:lnTo>
                      <a:pt x="4" y="204"/>
                    </a:lnTo>
                    <a:lnTo>
                      <a:pt x="1" y="203"/>
                    </a:lnTo>
                    <a:lnTo>
                      <a:pt x="0" y="201"/>
                    </a:lnTo>
                    <a:lnTo>
                      <a:pt x="0" y="199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AD6D5"/>
              </a:solidFill>
              <a:ln w="0">
                <a:solidFill>
                  <a:srgbClr val="CAD6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275">
                <a:extLst>
                  <a:ext uri="{FF2B5EF4-FFF2-40B4-BE49-F238E27FC236}">
                    <a16:creationId xmlns:a16="http://schemas.microsoft.com/office/drawing/2014/main" id="{25E293D0-E6C9-480A-A003-7107A3BE3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013" y="4840288"/>
                <a:ext cx="9525" cy="60325"/>
              </a:xfrm>
              <a:custGeom>
                <a:avLst/>
                <a:gdLst>
                  <a:gd name="T0" fmla="*/ 2 w 6"/>
                  <a:gd name="T1" fmla="*/ 0 h 38"/>
                  <a:gd name="T2" fmla="*/ 5 w 6"/>
                  <a:gd name="T3" fmla="*/ 0 h 38"/>
                  <a:gd name="T4" fmla="*/ 6 w 6"/>
                  <a:gd name="T5" fmla="*/ 1 h 38"/>
                  <a:gd name="T6" fmla="*/ 6 w 6"/>
                  <a:gd name="T7" fmla="*/ 2 h 38"/>
                  <a:gd name="T8" fmla="*/ 6 w 6"/>
                  <a:gd name="T9" fmla="*/ 35 h 38"/>
                  <a:gd name="T10" fmla="*/ 5 w 6"/>
                  <a:gd name="T11" fmla="*/ 38 h 38"/>
                  <a:gd name="T12" fmla="*/ 2 w 6"/>
                  <a:gd name="T13" fmla="*/ 38 h 38"/>
                  <a:gd name="T14" fmla="*/ 1 w 6"/>
                  <a:gd name="T15" fmla="*/ 38 h 38"/>
                  <a:gd name="T16" fmla="*/ 0 w 6"/>
                  <a:gd name="T17" fmla="*/ 35 h 38"/>
                  <a:gd name="T18" fmla="*/ 0 w 6"/>
                  <a:gd name="T19" fmla="*/ 2 h 38"/>
                  <a:gd name="T20" fmla="*/ 0 w 6"/>
                  <a:gd name="T21" fmla="*/ 1 h 38"/>
                  <a:gd name="T22" fmla="*/ 1 w 6"/>
                  <a:gd name="T23" fmla="*/ 0 h 38"/>
                  <a:gd name="T24" fmla="*/ 2 w 6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38">
                    <a:moveTo>
                      <a:pt x="2" y="0"/>
                    </a:moveTo>
                    <a:lnTo>
                      <a:pt x="5" y="0"/>
                    </a:lnTo>
                    <a:lnTo>
                      <a:pt x="6" y="1"/>
                    </a:lnTo>
                    <a:lnTo>
                      <a:pt x="6" y="2"/>
                    </a:lnTo>
                    <a:lnTo>
                      <a:pt x="6" y="35"/>
                    </a:lnTo>
                    <a:lnTo>
                      <a:pt x="5" y="38"/>
                    </a:lnTo>
                    <a:lnTo>
                      <a:pt x="2" y="38"/>
                    </a:lnTo>
                    <a:lnTo>
                      <a:pt x="1" y="38"/>
                    </a:lnTo>
                    <a:lnTo>
                      <a:pt x="0" y="3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AD6D5"/>
              </a:solidFill>
              <a:ln w="0">
                <a:solidFill>
                  <a:srgbClr val="CAD6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276">
                <a:extLst>
                  <a:ext uri="{FF2B5EF4-FFF2-40B4-BE49-F238E27FC236}">
                    <a16:creationId xmlns:a16="http://schemas.microsoft.com/office/drawing/2014/main" id="{A3147231-9D0A-4889-8C68-3CA319658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3813" y="4840288"/>
                <a:ext cx="11113" cy="60325"/>
              </a:xfrm>
              <a:custGeom>
                <a:avLst/>
                <a:gdLst>
                  <a:gd name="T0" fmla="*/ 3 w 7"/>
                  <a:gd name="T1" fmla="*/ 0 h 38"/>
                  <a:gd name="T2" fmla="*/ 6 w 7"/>
                  <a:gd name="T3" fmla="*/ 0 h 38"/>
                  <a:gd name="T4" fmla="*/ 6 w 7"/>
                  <a:gd name="T5" fmla="*/ 1 h 38"/>
                  <a:gd name="T6" fmla="*/ 7 w 7"/>
                  <a:gd name="T7" fmla="*/ 2 h 38"/>
                  <a:gd name="T8" fmla="*/ 7 w 7"/>
                  <a:gd name="T9" fmla="*/ 35 h 38"/>
                  <a:gd name="T10" fmla="*/ 6 w 7"/>
                  <a:gd name="T11" fmla="*/ 38 h 38"/>
                  <a:gd name="T12" fmla="*/ 3 w 7"/>
                  <a:gd name="T13" fmla="*/ 38 h 38"/>
                  <a:gd name="T14" fmla="*/ 2 w 7"/>
                  <a:gd name="T15" fmla="*/ 38 h 38"/>
                  <a:gd name="T16" fmla="*/ 0 w 7"/>
                  <a:gd name="T17" fmla="*/ 35 h 38"/>
                  <a:gd name="T18" fmla="*/ 0 w 7"/>
                  <a:gd name="T19" fmla="*/ 2 h 38"/>
                  <a:gd name="T20" fmla="*/ 0 w 7"/>
                  <a:gd name="T21" fmla="*/ 1 h 38"/>
                  <a:gd name="T22" fmla="*/ 2 w 7"/>
                  <a:gd name="T23" fmla="*/ 0 h 38"/>
                  <a:gd name="T24" fmla="*/ 3 w 7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8">
                    <a:moveTo>
                      <a:pt x="3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35"/>
                    </a:lnTo>
                    <a:lnTo>
                      <a:pt x="6" y="38"/>
                    </a:lnTo>
                    <a:lnTo>
                      <a:pt x="3" y="38"/>
                    </a:lnTo>
                    <a:lnTo>
                      <a:pt x="2" y="38"/>
                    </a:lnTo>
                    <a:lnTo>
                      <a:pt x="0" y="3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AD6D5"/>
              </a:solidFill>
              <a:ln w="0">
                <a:solidFill>
                  <a:srgbClr val="CAD6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277">
                <a:extLst>
                  <a:ext uri="{FF2B5EF4-FFF2-40B4-BE49-F238E27FC236}">
                    <a16:creationId xmlns:a16="http://schemas.microsoft.com/office/drawing/2014/main" id="{AFFE1027-79A1-4EFD-84A2-EA437227A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0" y="4840288"/>
                <a:ext cx="7938" cy="60325"/>
              </a:xfrm>
              <a:custGeom>
                <a:avLst/>
                <a:gdLst>
                  <a:gd name="T0" fmla="*/ 2 w 5"/>
                  <a:gd name="T1" fmla="*/ 0 h 38"/>
                  <a:gd name="T2" fmla="*/ 3 w 5"/>
                  <a:gd name="T3" fmla="*/ 0 h 38"/>
                  <a:gd name="T4" fmla="*/ 5 w 5"/>
                  <a:gd name="T5" fmla="*/ 1 h 38"/>
                  <a:gd name="T6" fmla="*/ 5 w 5"/>
                  <a:gd name="T7" fmla="*/ 2 h 38"/>
                  <a:gd name="T8" fmla="*/ 5 w 5"/>
                  <a:gd name="T9" fmla="*/ 35 h 38"/>
                  <a:gd name="T10" fmla="*/ 5 w 5"/>
                  <a:gd name="T11" fmla="*/ 38 h 38"/>
                  <a:gd name="T12" fmla="*/ 2 w 5"/>
                  <a:gd name="T13" fmla="*/ 38 h 38"/>
                  <a:gd name="T14" fmla="*/ 0 w 5"/>
                  <a:gd name="T15" fmla="*/ 38 h 38"/>
                  <a:gd name="T16" fmla="*/ 0 w 5"/>
                  <a:gd name="T17" fmla="*/ 35 h 38"/>
                  <a:gd name="T18" fmla="*/ 0 w 5"/>
                  <a:gd name="T19" fmla="*/ 2 h 38"/>
                  <a:gd name="T20" fmla="*/ 0 w 5"/>
                  <a:gd name="T21" fmla="*/ 1 h 38"/>
                  <a:gd name="T22" fmla="*/ 1 w 5"/>
                  <a:gd name="T23" fmla="*/ 0 h 38"/>
                  <a:gd name="T24" fmla="*/ 2 w 5"/>
                  <a:gd name="T2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38">
                    <a:moveTo>
                      <a:pt x="2" y="0"/>
                    </a:moveTo>
                    <a:lnTo>
                      <a:pt x="3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5" y="35"/>
                    </a:lnTo>
                    <a:lnTo>
                      <a:pt x="5" y="38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AD6D5"/>
              </a:solidFill>
              <a:ln w="0">
                <a:solidFill>
                  <a:srgbClr val="CAD6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278">
                <a:extLst>
                  <a:ext uri="{FF2B5EF4-FFF2-40B4-BE49-F238E27FC236}">
                    <a16:creationId xmlns:a16="http://schemas.microsoft.com/office/drawing/2014/main" id="{3D16EC20-4285-4B49-99A4-DDFF9D721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313" y="5175250"/>
                <a:ext cx="87313" cy="87313"/>
              </a:xfrm>
              <a:custGeom>
                <a:avLst/>
                <a:gdLst>
                  <a:gd name="T0" fmla="*/ 10 w 55"/>
                  <a:gd name="T1" fmla="*/ 0 h 55"/>
                  <a:gd name="T2" fmla="*/ 44 w 55"/>
                  <a:gd name="T3" fmla="*/ 0 h 55"/>
                  <a:gd name="T4" fmla="*/ 48 w 55"/>
                  <a:gd name="T5" fmla="*/ 1 h 55"/>
                  <a:gd name="T6" fmla="*/ 51 w 55"/>
                  <a:gd name="T7" fmla="*/ 2 h 55"/>
                  <a:gd name="T8" fmla="*/ 53 w 55"/>
                  <a:gd name="T9" fmla="*/ 6 h 55"/>
                  <a:gd name="T10" fmla="*/ 55 w 55"/>
                  <a:gd name="T11" fmla="*/ 10 h 55"/>
                  <a:gd name="T12" fmla="*/ 55 w 55"/>
                  <a:gd name="T13" fmla="*/ 44 h 55"/>
                  <a:gd name="T14" fmla="*/ 53 w 55"/>
                  <a:gd name="T15" fmla="*/ 48 h 55"/>
                  <a:gd name="T16" fmla="*/ 51 w 55"/>
                  <a:gd name="T17" fmla="*/ 51 h 55"/>
                  <a:gd name="T18" fmla="*/ 48 w 55"/>
                  <a:gd name="T19" fmla="*/ 53 h 55"/>
                  <a:gd name="T20" fmla="*/ 44 w 55"/>
                  <a:gd name="T21" fmla="*/ 55 h 55"/>
                  <a:gd name="T22" fmla="*/ 10 w 55"/>
                  <a:gd name="T23" fmla="*/ 55 h 55"/>
                  <a:gd name="T24" fmla="*/ 6 w 55"/>
                  <a:gd name="T25" fmla="*/ 53 h 55"/>
                  <a:gd name="T26" fmla="*/ 2 w 55"/>
                  <a:gd name="T27" fmla="*/ 51 h 55"/>
                  <a:gd name="T28" fmla="*/ 1 w 55"/>
                  <a:gd name="T29" fmla="*/ 48 h 55"/>
                  <a:gd name="T30" fmla="*/ 0 w 55"/>
                  <a:gd name="T31" fmla="*/ 44 h 55"/>
                  <a:gd name="T32" fmla="*/ 0 w 55"/>
                  <a:gd name="T33" fmla="*/ 10 h 55"/>
                  <a:gd name="T34" fmla="*/ 1 w 55"/>
                  <a:gd name="T35" fmla="*/ 6 h 55"/>
                  <a:gd name="T36" fmla="*/ 2 w 55"/>
                  <a:gd name="T37" fmla="*/ 2 h 55"/>
                  <a:gd name="T38" fmla="*/ 6 w 55"/>
                  <a:gd name="T39" fmla="*/ 1 h 55"/>
                  <a:gd name="T40" fmla="*/ 10 w 55"/>
                  <a:gd name="T4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5" h="55">
                    <a:moveTo>
                      <a:pt x="10" y="0"/>
                    </a:moveTo>
                    <a:lnTo>
                      <a:pt x="44" y="0"/>
                    </a:lnTo>
                    <a:lnTo>
                      <a:pt x="48" y="1"/>
                    </a:lnTo>
                    <a:lnTo>
                      <a:pt x="51" y="2"/>
                    </a:lnTo>
                    <a:lnTo>
                      <a:pt x="53" y="6"/>
                    </a:lnTo>
                    <a:lnTo>
                      <a:pt x="55" y="10"/>
                    </a:lnTo>
                    <a:lnTo>
                      <a:pt x="55" y="44"/>
                    </a:lnTo>
                    <a:lnTo>
                      <a:pt x="53" y="48"/>
                    </a:lnTo>
                    <a:lnTo>
                      <a:pt x="51" y="51"/>
                    </a:lnTo>
                    <a:lnTo>
                      <a:pt x="48" y="53"/>
                    </a:lnTo>
                    <a:lnTo>
                      <a:pt x="44" y="55"/>
                    </a:lnTo>
                    <a:lnTo>
                      <a:pt x="10" y="55"/>
                    </a:lnTo>
                    <a:lnTo>
                      <a:pt x="6" y="53"/>
                    </a:lnTo>
                    <a:lnTo>
                      <a:pt x="2" y="51"/>
                    </a:lnTo>
                    <a:lnTo>
                      <a:pt x="1" y="48"/>
                    </a:lnTo>
                    <a:lnTo>
                      <a:pt x="0" y="44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2" y="2"/>
                    </a:lnTo>
                    <a:lnTo>
                      <a:pt x="6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AD6D5"/>
              </a:solidFill>
              <a:ln w="0">
                <a:solidFill>
                  <a:srgbClr val="CAD6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279">
                <a:extLst>
                  <a:ext uri="{FF2B5EF4-FFF2-40B4-BE49-F238E27FC236}">
                    <a16:creationId xmlns:a16="http://schemas.microsoft.com/office/drawing/2014/main" id="{5395E431-8BBF-4F54-827A-5452BE1C4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600" y="5540375"/>
                <a:ext cx="58738" cy="52388"/>
              </a:xfrm>
              <a:custGeom>
                <a:avLst/>
                <a:gdLst>
                  <a:gd name="T0" fmla="*/ 2 w 37"/>
                  <a:gd name="T1" fmla="*/ 0 h 33"/>
                  <a:gd name="T2" fmla="*/ 34 w 37"/>
                  <a:gd name="T3" fmla="*/ 0 h 33"/>
                  <a:gd name="T4" fmla="*/ 37 w 37"/>
                  <a:gd name="T5" fmla="*/ 0 h 33"/>
                  <a:gd name="T6" fmla="*/ 37 w 37"/>
                  <a:gd name="T7" fmla="*/ 1 h 33"/>
                  <a:gd name="T8" fmla="*/ 37 w 37"/>
                  <a:gd name="T9" fmla="*/ 4 h 33"/>
                  <a:gd name="T10" fmla="*/ 21 w 37"/>
                  <a:gd name="T11" fmla="*/ 31 h 33"/>
                  <a:gd name="T12" fmla="*/ 19 w 37"/>
                  <a:gd name="T13" fmla="*/ 33 h 33"/>
                  <a:gd name="T14" fmla="*/ 17 w 37"/>
                  <a:gd name="T15" fmla="*/ 33 h 33"/>
                  <a:gd name="T16" fmla="*/ 16 w 37"/>
                  <a:gd name="T17" fmla="*/ 31 h 33"/>
                  <a:gd name="T18" fmla="*/ 0 w 37"/>
                  <a:gd name="T19" fmla="*/ 4 h 33"/>
                  <a:gd name="T20" fmla="*/ 0 w 37"/>
                  <a:gd name="T21" fmla="*/ 1 h 33"/>
                  <a:gd name="T22" fmla="*/ 0 w 37"/>
                  <a:gd name="T23" fmla="*/ 0 h 33"/>
                  <a:gd name="T24" fmla="*/ 2 w 37"/>
                  <a:gd name="T2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3">
                    <a:moveTo>
                      <a:pt x="2" y="0"/>
                    </a:moveTo>
                    <a:lnTo>
                      <a:pt x="34" y="0"/>
                    </a:lnTo>
                    <a:lnTo>
                      <a:pt x="37" y="0"/>
                    </a:lnTo>
                    <a:lnTo>
                      <a:pt x="37" y="1"/>
                    </a:lnTo>
                    <a:lnTo>
                      <a:pt x="37" y="4"/>
                    </a:lnTo>
                    <a:lnTo>
                      <a:pt x="21" y="31"/>
                    </a:lnTo>
                    <a:lnTo>
                      <a:pt x="19" y="33"/>
                    </a:lnTo>
                    <a:lnTo>
                      <a:pt x="17" y="33"/>
                    </a:lnTo>
                    <a:lnTo>
                      <a:pt x="16" y="3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AD6D5"/>
              </a:solidFill>
              <a:ln w="0">
                <a:solidFill>
                  <a:srgbClr val="CAD6D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280">
                <a:extLst>
                  <a:ext uri="{FF2B5EF4-FFF2-40B4-BE49-F238E27FC236}">
                    <a16:creationId xmlns:a16="http://schemas.microsoft.com/office/drawing/2014/main" id="{F4B0F381-0FC0-4C06-AEFD-9C5325612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8988" y="5791200"/>
                <a:ext cx="214313" cy="17463"/>
              </a:xfrm>
              <a:custGeom>
                <a:avLst/>
                <a:gdLst>
                  <a:gd name="T0" fmla="*/ 7 w 135"/>
                  <a:gd name="T1" fmla="*/ 0 h 11"/>
                  <a:gd name="T2" fmla="*/ 128 w 135"/>
                  <a:gd name="T3" fmla="*/ 0 h 11"/>
                  <a:gd name="T4" fmla="*/ 131 w 135"/>
                  <a:gd name="T5" fmla="*/ 0 h 11"/>
                  <a:gd name="T6" fmla="*/ 134 w 135"/>
                  <a:gd name="T7" fmla="*/ 3 h 11"/>
                  <a:gd name="T8" fmla="*/ 135 w 135"/>
                  <a:gd name="T9" fmla="*/ 6 h 11"/>
                  <a:gd name="T10" fmla="*/ 134 w 135"/>
                  <a:gd name="T11" fmla="*/ 8 h 11"/>
                  <a:gd name="T12" fmla="*/ 131 w 135"/>
                  <a:gd name="T13" fmla="*/ 11 h 11"/>
                  <a:gd name="T14" fmla="*/ 128 w 135"/>
                  <a:gd name="T15" fmla="*/ 11 h 11"/>
                  <a:gd name="T16" fmla="*/ 7 w 135"/>
                  <a:gd name="T17" fmla="*/ 11 h 11"/>
                  <a:gd name="T18" fmla="*/ 4 w 135"/>
                  <a:gd name="T19" fmla="*/ 11 h 11"/>
                  <a:gd name="T20" fmla="*/ 1 w 135"/>
                  <a:gd name="T21" fmla="*/ 8 h 11"/>
                  <a:gd name="T22" fmla="*/ 0 w 135"/>
                  <a:gd name="T23" fmla="*/ 6 h 11"/>
                  <a:gd name="T24" fmla="*/ 1 w 135"/>
                  <a:gd name="T25" fmla="*/ 3 h 11"/>
                  <a:gd name="T26" fmla="*/ 4 w 135"/>
                  <a:gd name="T27" fmla="*/ 0 h 11"/>
                  <a:gd name="T28" fmla="*/ 7 w 135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5" h="11">
                    <a:moveTo>
                      <a:pt x="7" y="0"/>
                    </a:moveTo>
                    <a:lnTo>
                      <a:pt x="128" y="0"/>
                    </a:lnTo>
                    <a:lnTo>
                      <a:pt x="131" y="0"/>
                    </a:lnTo>
                    <a:lnTo>
                      <a:pt x="134" y="3"/>
                    </a:lnTo>
                    <a:lnTo>
                      <a:pt x="135" y="6"/>
                    </a:lnTo>
                    <a:lnTo>
                      <a:pt x="134" y="8"/>
                    </a:lnTo>
                    <a:lnTo>
                      <a:pt x="131" y="11"/>
                    </a:lnTo>
                    <a:lnTo>
                      <a:pt x="128" y="11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281">
                <a:extLst>
                  <a:ext uri="{FF2B5EF4-FFF2-40B4-BE49-F238E27FC236}">
                    <a16:creationId xmlns:a16="http://schemas.microsoft.com/office/drawing/2014/main" id="{582C2AC1-F26C-48A3-BFAD-C6E707599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000" y="5791200"/>
                <a:ext cx="90488" cy="17463"/>
              </a:xfrm>
              <a:custGeom>
                <a:avLst/>
                <a:gdLst>
                  <a:gd name="T0" fmla="*/ 7 w 57"/>
                  <a:gd name="T1" fmla="*/ 0 h 11"/>
                  <a:gd name="T2" fmla="*/ 51 w 57"/>
                  <a:gd name="T3" fmla="*/ 0 h 11"/>
                  <a:gd name="T4" fmla="*/ 54 w 57"/>
                  <a:gd name="T5" fmla="*/ 0 h 11"/>
                  <a:gd name="T6" fmla="*/ 57 w 57"/>
                  <a:gd name="T7" fmla="*/ 3 h 11"/>
                  <a:gd name="T8" fmla="*/ 57 w 57"/>
                  <a:gd name="T9" fmla="*/ 6 h 11"/>
                  <a:gd name="T10" fmla="*/ 57 w 57"/>
                  <a:gd name="T11" fmla="*/ 8 h 11"/>
                  <a:gd name="T12" fmla="*/ 54 w 57"/>
                  <a:gd name="T13" fmla="*/ 11 h 11"/>
                  <a:gd name="T14" fmla="*/ 51 w 57"/>
                  <a:gd name="T15" fmla="*/ 11 h 11"/>
                  <a:gd name="T16" fmla="*/ 7 w 57"/>
                  <a:gd name="T17" fmla="*/ 11 h 11"/>
                  <a:gd name="T18" fmla="*/ 4 w 57"/>
                  <a:gd name="T19" fmla="*/ 11 h 11"/>
                  <a:gd name="T20" fmla="*/ 2 w 57"/>
                  <a:gd name="T21" fmla="*/ 8 h 11"/>
                  <a:gd name="T22" fmla="*/ 0 w 57"/>
                  <a:gd name="T23" fmla="*/ 6 h 11"/>
                  <a:gd name="T24" fmla="*/ 2 w 57"/>
                  <a:gd name="T25" fmla="*/ 3 h 11"/>
                  <a:gd name="T26" fmla="*/ 4 w 57"/>
                  <a:gd name="T27" fmla="*/ 0 h 11"/>
                  <a:gd name="T28" fmla="*/ 7 w 57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11">
                    <a:moveTo>
                      <a:pt x="7" y="0"/>
                    </a:moveTo>
                    <a:lnTo>
                      <a:pt x="51" y="0"/>
                    </a:lnTo>
                    <a:lnTo>
                      <a:pt x="54" y="0"/>
                    </a:lnTo>
                    <a:lnTo>
                      <a:pt x="57" y="3"/>
                    </a:lnTo>
                    <a:lnTo>
                      <a:pt x="57" y="6"/>
                    </a:lnTo>
                    <a:lnTo>
                      <a:pt x="57" y="8"/>
                    </a:lnTo>
                    <a:lnTo>
                      <a:pt x="54" y="11"/>
                    </a:lnTo>
                    <a:lnTo>
                      <a:pt x="51" y="11"/>
                    </a:lnTo>
                    <a:lnTo>
                      <a:pt x="7" y="11"/>
                    </a:lnTo>
                    <a:lnTo>
                      <a:pt x="4" y="11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E5455"/>
              </a:solidFill>
              <a:ln w="0">
                <a:solidFill>
                  <a:srgbClr val="3E545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282">
                <a:extLst>
                  <a:ext uri="{FF2B5EF4-FFF2-40B4-BE49-F238E27FC236}">
                    <a16:creationId xmlns:a16="http://schemas.microsoft.com/office/drawing/2014/main" id="{13663E67-D149-4364-B31F-87E863962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175" y="5791200"/>
                <a:ext cx="87313" cy="9525"/>
              </a:xfrm>
              <a:custGeom>
                <a:avLst/>
                <a:gdLst>
                  <a:gd name="T0" fmla="*/ 5 w 55"/>
                  <a:gd name="T1" fmla="*/ 0 h 6"/>
                  <a:gd name="T2" fmla="*/ 49 w 55"/>
                  <a:gd name="T3" fmla="*/ 0 h 6"/>
                  <a:gd name="T4" fmla="*/ 52 w 55"/>
                  <a:gd name="T5" fmla="*/ 0 h 6"/>
                  <a:gd name="T6" fmla="*/ 55 w 55"/>
                  <a:gd name="T7" fmla="*/ 3 h 6"/>
                  <a:gd name="T8" fmla="*/ 52 w 55"/>
                  <a:gd name="T9" fmla="*/ 6 h 6"/>
                  <a:gd name="T10" fmla="*/ 49 w 55"/>
                  <a:gd name="T11" fmla="*/ 6 h 6"/>
                  <a:gd name="T12" fmla="*/ 5 w 55"/>
                  <a:gd name="T13" fmla="*/ 6 h 6"/>
                  <a:gd name="T14" fmla="*/ 2 w 55"/>
                  <a:gd name="T15" fmla="*/ 6 h 6"/>
                  <a:gd name="T16" fmla="*/ 0 w 55"/>
                  <a:gd name="T17" fmla="*/ 3 h 6"/>
                  <a:gd name="T18" fmla="*/ 2 w 55"/>
                  <a:gd name="T19" fmla="*/ 0 h 6"/>
                  <a:gd name="T20" fmla="*/ 5 w 5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6">
                    <a:moveTo>
                      <a:pt x="5" y="0"/>
                    </a:moveTo>
                    <a:lnTo>
                      <a:pt x="49" y="0"/>
                    </a:lnTo>
                    <a:lnTo>
                      <a:pt x="52" y="0"/>
                    </a:lnTo>
                    <a:lnTo>
                      <a:pt x="55" y="3"/>
                    </a:lnTo>
                    <a:lnTo>
                      <a:pt x="52" y="6"/>
                    </a:lnTo>
                    <a:lnTo>
                      <a:pt x="49" y="6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283">
                <a:extLst>
                  <a:ext uri="{FF2B5EF4-FFF2-40B4-BE49-F238E27FC236}">
                    <a16:creationId xmlns:a16="http://schemas.microsoft.com/office/drawing/2014/main" id="{5A7612A6-E4D4-4986-86C9-7C3C02041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6288" y="5791200"/>
                <a:ext cx="90488" cy="17463"/>
              </a:xfrm>
              <a:custGeom>
                <a:avLst/>
                <a:gdLst>
                  <a:gd name="T0" fmla="*/ 6 w 57"/>
                  <a:gd name="T1" fmla="*/ 0 h 11"/>
                  <a:gd name="T2" fmla="*/ 50 w 57"/>
                  <a:gd name="T3" fmla="*/ 0 h 11"/>
                  <a:gd name="T4" fmla="*/ 54 w 57"/>
                  <a:gd name="T5" fmla="*/ 0 h 11"/>
                  <a:gd name="T6" fmla="*/ 55 w 57"/>
                  <a:gd name="T7" fmla="*/ 3 h 11"/>
                  <a:gd name="T8" fmla="*/ 57 w 57"/>
                  <a:gd name="T9" fmla="*/ 6 h 11"/>
                  <a:gd name="T10" fmla="*/ 55 w 57"/>
                  <a:gd name="T11" fmla="*/ 8 h 11"/>
                  <a:gd name="T12" fmla="*/ 54 w 57"/>
                  <a:gd name="T13" fmla="*/ 11 h 11"/>
                  <a:gd name="T14" fmla="*/ 50 w 57"/>
                  <a:gd name="T15" fmla="*/ 11 h 11"/>
                  <a:gd name="T16" fmla="*/ 6 w 57"/>
                  <a:gd name="T17" fmla="*/ 11 h 11"/>
                  <a:gd name="T18" fmla="*/ 3 w 57"/>
                  <a:gd name="T19" fmla="*/ 11 h 11"/>
                  <a:gd name="T20" fmla="*/ 0 w 57"/>
                  <a:gd name="T21" fmla="*/ 8 h 11"/>
                  <a:gd name="T22" fmla="*/ 0 w 57"/>
                  <a:gd name="T23" fmla="*/ 6 h 11"/>
                  <a:gd name="T24" fmla="*/ 0 w 57"/>
                  <a:gd name="T25" fmla="*/ 3 h 11"/>
                  <a:gd name="T26" fmla="*/ 3 w 57"/>
                  <a:gd name="T27" fmla="*/ 0 h 11"/>
                  <a:gd name="T28" fmla="*/ 6 w 57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11">
                    <a:moveTo>
                      <a:pt x="6" y="0"/>
                    </a:moveTo>
                    <a:lnTo>
                      <a:pt x="50" y="0"/>
                    </a:lnTo>
                    <a:lnTo>
                      <a:pt x="54" y="0"/>
                    </a:lnTo>
                    <a:lnTo>
                      <a:pt x="55" y="3"/>
                    </a:lnTo>
                    <a:lnTo>
                      <a:pt x="57" y="6"/>
                    </a:lnTo>
                    <a:lnTo>
                      <a:pt x="55" y="8"/>
                    </a:lnTo>
                    <a:lnTo>
                      <a:pt x="54" y="11"/>
                    </a:lnTo>
                    <a:lnTo>
                      <a:pt x="50" y="11"/>
                    </a:lnTo>
                    <a:lnTo>
                      <a:pt x="6" y="11"/>
                    </a:lnTo>
                    <a:lnTo>
                      <a:pt x="3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288">
                <a:extLst>
                  <a:ext uri="{FF2B5EF4-FFF2-40B4-BE49-F238E27FC236}">
                    <a16:creationId xmlns:a16="http://schemas.microsoft.com/office/drawing/2014/main" id="{D116AC2F-F772-499F-801E-9638A0C53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6288" y="4708525"/>
                <a:ext cx="866775" cy="1014413"/>
              </a:xfrm>
              <a:custGeom>
                <a:avLst/>
                <a:gdLst>
                  <a:gd name="T0" fmla="*/ 0 w 546"/>
                  <a:gd name="T1" fmla="*/ 0 h 639"/>
                  <a:gd name="T2" fmla="*/ 233 w 546"/>
                  <a:gd name="T3" fmla="*/ 0 h 639"/>
                  <a:gd name="T4" fmla="*/ 546 w 546"/>
                  <a:gd name="T5" fmla="*/ 639 h 639"/>
                  <a:gd name="T6" fmla="*/ 312 w 546"/>
                  <a:gd name="T7" fmla="*/ 639 h 639"/>
                  <a:gd name="T8" fmla="*/ 0 w 546"/>
                  <a:gd name="T9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" h="639">
                    <a:moveTo>
                      <a:pt x="0" y="0"/>
                    </a:moveTo>
                    <a:lnTo>
                      <a:pt x="233" y="0"/>
                    </a:lnTo>
                    <a:lnTo>
                      <a:pt x="546" y="639"/>
                    </a:lnTo>
                    <a:lnTo>
                      <a:pt x="312" y="6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1A1C"/>
              </a:solidFill>
              <a:ln w="0">
                <a:solidFill>
                  <a:srgbClr val="061A1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289">
                <a:extLst>
                  <a:ext uri="{FF2B5EF4-FFF2-40B4-BE49-F238E27FC236}">
                    <a16:creationId xmlns:a16="http://schemas.microsoft.com/office/drawing/2014/main" id="{A4174CAB-92A2-43A5-B3F4-015E68940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5100" y="4708525"/>
                <a:ext cx="681038" cy="1014413"/>
              </a:xfrm>
              <a:custGeom>
                <a:avLst/>
                <a:gdLst>
                  <a:gd name="T0" fmla="*/ 0 w 429"/>
                  <a:gd name="T1" fmla="*/ 0 h 639"/>
                  <a:gd name="T2" fmla="*/ 117 w 429"/>
                  <a:gd name="T3" fmla="*/ 0 h 639"/>
                  <a:gd name="T4" fmla="*/ 429 w 429"/>
                  <a:gd name="T5" fmla="*/ 639 h 639"/>
                  <a:gd name="T6" fmla="*/ 312 w 429"/>
                  <a:gd name="T7" fmla="*/ 639 h 639"/>
                  <a:gd name="T8" fmla="*/ 0 w 429"/>
                  <a:gd name="T9" fmla="*/ 0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639">
                    <a:moveTo>
                      <a:pt x="0" y="0"/>
                    </a:moveTo>
                    <a:lnTo>
                      <a:pt x="117" y="0"/>
                    </a:lnTo>
                    <a:lnTo>
                      <a:pt x="429" y="639"/>
                    </a:lnTo>
                    <a:lnTo>
                      <a:pt x="312" y="6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1A1C"/>
              </a:solidFill>
              <a:ln w="0">
                <a:solidFill>
                  <a:srgbClr val="061A1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A3E7401-EBE0-4C29-AAF6-7556A250BB0F}"/>
              </a:ext>
            </a:extLst>
          </p:cNvPr>
          <p:cNvSpPr txBox="1"/>
          <p:nvPr/>
        </p:nvSpPr>
        <p:spPr>
          <a:xfrm>
            <a:off x="733984" y="5769180"/>
            <a:ext cx="286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I-EGO Application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8A22DBB-B187-44A7-8134-3B6E390F1C06}"/>
              </a:ext>
            </a:extLst>
          </p:cNvPr>
          <p:cNvSpPr txBox="1"/>
          <p:nvPr/>
        </p:nvSpPr>
        <p:spPr>
          <a:xfrm>
            <a:off x="800022" y="2996422"/>
            <a:ext cx="286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I-EGO Project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7AC909F3-7408-4C79-BE16-C8E8AA7F4001}"/>
              </a:ext>
            </a:extLst>
          </p:cNvPr>
          <p:cNvSpPr/>
          <p:nvPr/>
        </p:nvSpPr>
        <p:spPr>
          <a:xfrm>
            <a:off x="3210081" y="1730100"/>
            <a:ext cx="7824914" cy="1563927"/>
          </a:xfrm>
          <a:prstGeom prst="roundRect">
            <a:avLst>
              <a:gd name="adj" fmla="val 0"/>
            </a:avLst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0AE151D-2B38-49A5-8578-AF6685CCB94C}"/>
              </a:ext>
            </a:extLst>
          </p:cNvPr>
          <p:cNvSpPr/>
          <p:nvPr/>
        </p:nvSpPr>
        <p:spPr>
          <a:xfrm>
            <a:off x="3210082" y="3923450"/>
            <a:ext cx="7824914" cy="1563927"/>
          </a:xfrm>
          <a:prstGeom prst="roundRect">
            <a:avLst>
              <a:gd name="adj" fmla="val 0"/>
            </a:avLst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4D44D-D710-419C-8F16-6F3F4EDE5573}"/>
              </a:ext>
            </a:extLst>
          </p:cNvPr>
          <p:cNvSpPr txBox="1"/>
          <p:nvPr/>
        </p:nvSpPr>
        <p:spPr>
          <a:xfrm>
            <a:off x="3499249" y="2059661"/>
            <a:ext cx="724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Classifies sensibility(arousal, valence) using EEG brain waves. 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964B4-0DD5-4821-8391-7452A77A2EFC}"/>
              </a:ext>
            </a:extLst>
          </p:cNvPr>
          <p:cNvSpPr txBox="1"/>
          <p:nvPr/>
        </p:nvSpPr>
        <p:spPr>
          <a:xfrm>
            <a:off x="3499249" y="4200447"/>
            <a:ext cx="7598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Figure out user's personality while they are watching videos with VR device based on I-EGO project.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77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E22EBD-17E5-425D-B8D3-67B2CCD341DA}"/>
              </a:ext>
            </a:extLst>
          </p:cNvPr>
          <p:cNvSpPr/>
          <p:nvPr/>
        </p:nvSpPr>
        <p:spPr>
          <a:xfrm>
            <a:off x="153785" y="139700"/>
            <a:ext cx="256309" cy="660400"/>
          </a:xfrm>
          <a:prstGeom prst="rect">
            <a:avLst/>
          </a:prstGeom>
          <a:solidFill>
            <a:srgbClr val="135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D0E9C-297E-4876-954F-6697A1488A1E}"/>
              </a:ext>
            </a:extLst>
          </p:cNvPr>
          <p:cNvSpPr txBox="1"/>
          <p:nvPr/>
        </p:nvSpPr>
        <p:spPr>
          <a:xfrm>
            <a:off x="281939" y="230056"/>
            <a:ext cx="52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Motivation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 descr="실내, 테이블이(가) 표시된 사진&#10;&#10;높은 신뢰도로 생성된 설명">
            <a:extLst>
              <a:ext uri="{FF2B5EF4-FFF2-40B4-BE49-F238E27FC236}">
                <a16:creationId xmlns:a16="http://schemas.microsoft.com/office/drawing/2014/main" id="{4C8146DA-BE62-4013-854B-DA0442879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1" y="2502311"/>
            <a:ext cx="3865655" cy="2087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3B1A7F-04A8-4BDD-B36C-86079F7F57B5}"/>
              </a:ext>
            </a:extLst>
          </p:cNvPr>
          <p:cNvSpPr txBox="1"/>
          <p:nvPr/>
        </p:nvSpPr>
        <p:spPr>
          <a:xfrm>
            <a:off x="410094" y="5123692"/>
            <a:ext cx="764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-Takes a long time to read </a:t>
            </a:r>
          </a:p>
          <a:p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-Has a </a:t>
            </a:r>
            <a:r>
              <a:rPr lang="en-US" altLang="ko-KR" sz="2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restriction to specify </a:t>
            </a:r>
            <a:endParaRPr lang="ko-KR" altLang="en-US" sz="2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사람, 남자, 대지, 건물이(가) 표시된 사진&#10;&#10;높은 신뢰도로 생성된 설명">
            <a:extLst>
              <a:ext uri="{FF2B5EF4-FFF2-40B4-BE49-F238E27FC236}">
                <a16:creationId xmlns:a16="http://schemas.microsoft.com/office/drawing/2014/main" id="{72EE9193-C737-4C8F-91D4-E9534F80DF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03" y="2050749"/>
            <a:ext cx="4502149" cy="2900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26E27E-ECDE-42CE-AEBB-39BF4E80A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11" y="5057058"/>
            <a:ext cx="701397" cy="701397"/>
          </a:xfrm>
          <a:prstGeom prst="rect">
            <a:avLst/>
          </a:prstGeom>
        </p:spPr>
      </p:pic>
      <p:pic>
        <p:nvPicPr>
          <p:cNvPr id="11" name="그림 10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C40FEE44-C8A0-44BD-86C7-00EEB78270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10" y="3118886"/>
            <a:ext cx="1188973" cy="1017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FC364E-05C6-4B0A-8B4B-97CAD14DBF6F}"/>
              </a:ext>
            </a:extLst>
          </p:cNvPr>
          <p:cNvSpPr txBox="1"/>
          <p:nvPr/>
        </p:nvSpPr>
        <p:spPr>
          <a:xfrm>
            <a:off x="2022242" y="1450243"/>
            <a:ext cx="6171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Writing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0EF258-8204-4167-949D-F1361D9DB6A5}"/>
              </a:ext>
            </a:extLst>
          </p:cNvPr>
          <p:cNvSpPr/>
          <p:nvPr/>
        </p:nvSpPr>
        <p:spPr>
          <a:xfrm>
            <a:off x="8143269" y="1417873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Video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05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2">
            <a:extLst>
              <a:ext uri="{FF2B5EF4-FFF2-40B4-BE49-F238E27FC236}">
                <a16:creationId xmlns:a16="http://schemas.microsoft.com/office/drawing/2014/main" id="{1EC8696D-DD95-4278-8701-A6E19CB42302}"/>
              </a:ext>
            </a:extLst>
          </p:cNvPr>
          <p:cNvSpPr/>
          <p:nvPr/>
        </p:nvSpPr>
        <p:spPr>
          <a:xfrm>
            <a:off x="1330036" y="1654255"/>
            <a:ext cx="9531928" cy="118582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DF1C7C-9E22-46F9-9EC0-096C683CF6A7}"/>
              </a:ext>
            </a:extLst>
          </p:cNvPr>
          <p:cNvGrpSpPr/>
          <p:nvPr/>
        </p:nvGrpSpPr>
        <p:grpSpPr>
          <a:xfrm>
            <a:off x="6441127" y="4113587"/>
            <a:ext cx="1608405" cy="1726487"/>
            <a:chOff x="-2086428" y="2048532"/>
            <a:chExt cx="2171362" cy="2612127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0651AE5-2E2B-47D3-AF04-A198416AA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6428" y="3872384"/>
              <a:ext cx="2171362" cy="788275"/>
            </a:xfrm>
            <a:custGeom>
              <a:avLst/>
              <a:gdLst>
                <a:gd name="T0" fmla="*/ 533 w 1122"/>
                <a:gd name="T1" fmla="*/ 0 h 408"/>
                <a:gd name="T2" fmla="*/ 588 w 1122"/>
                <a:gd name="T3" fmla="*/ 0 h 408"/>
                <a:gd name="T4" fmla="*/ 643 w 1122"/>
                <a:gd name="T5" fmla="*/ 2 h 408"/>
                <a:gd name="T6" fmla="*/ 698 w 1122"/>
                <a:gd name="T7" fmla="*/ 9 h 408"/>
                <a:gd name="T8" fmla="*/ 751 w 1122"/>
                <a:gd name="T9" fmla="*/ 17 h 408"/>
                <a:gd name="T10" fmla="*/ 802 w 1122"/>
                <a:gd name="T11" fmla="*/ 28 h 408"/>
                <a:gd name="T12" fmla="*/ 850 w 1122"/>
                <a:gd name="T13" fmla="*/ 43 h 408"/>
                <a:gd name="T14" fmla="*/ 895 w 1122"/>
                <a:gd name="T15" fmla="*/ 60 h 408"/>
                <a:gd name="T16" fmla="*/ 936 w 1122"/>
                <a:gd name="T17" fmla="*/ 79 h 408"/>
                <a:gd name="T18" fmla="*/ 973 w 1122"/>
                <a:gd name="T19" fmla="*/ 102 h 408"/>
                <a:gd name="T20" fmla="*/ 1006 w 1122"/>
                <a:gd name="T21" fmla="*/ 127 h 408"/>
                <a:gd name="T22" fmla="*/ 1033 w 1122"/>
                <a:gd name="T23" fmla="*/ 155 h 408"/>
                <a:gd name="T24" fmla="*/ 1054 w 1122"/>
                <a:gd name="T25" fmla="*/ 187 h 408"/>
                <a:gd name="T26" fmla="*/ 1069 w 1122"/>
                <a:gd name="T27" fmla="*/ 221 h 408"/>
                <a:gd name="T28" fmla="*/ 1082 w 1122"/>
                <a:gd name="T29" fmla="*/ 267 h 408"/>
                <a:gd name="T30" fmla="*/ 1095 w 1122"/>
                <a:gd name="T31" fmla="*/ 314 h 408"/>
                <a:gd name="T32" fmla="*/ 1107 w 1122"/>
                <a:gd name="T33" fmla="*/ 360 h 408"/>
                <a:gd name="T34" fmla="*/ 1122 w 1122"/>
                <a:gd name="T35" fmla="*/ 408 h 408"/>
                <a:gd name="T36" fmla="*/ 0 w 1122"/>
                <a:gd name="T37" fmla="*/ 408 h 408"/>
                <a:gd name="T38" fmla="*/ 15 w 1122"/>
                <a:gd name="T39" fmla="*/ 360 h 408"/>
                <a:gd name="T40" fmla="*/ 28 w 1122"/>
                <a:gd name="T41" fmla="*/ 314 h 408"/>
                <a:gd name="T42" fmla="*/ 40 w 1122"/>
                <a:gd name="T43" fmla="*/ 267 h 408"/>
                <a:gd name="T44" fmla="*/ 54 w 1122"/>
                <a:gd name="T45" fmla="*/ 221 h 408"/>
                <a:gd name="T46" fmla="*/ 69 w 1122"/>
                <a:gd name="T47" fmla="*/ 187 h 408"/>
                <a:gd name="T48" fmla="*/ 89 w 1122"/>
                <a:gd name="T49" fmla="*/ 155 h 408"/>
                <a:gd name="T50" fmla="*/ 117 w 1122"/>
                <a:gd name="T51" fmla="*/ 127 h 408"/>
                <a:gd name="T52" fmla="*/ 150 w 1122"/>
                <a:gd name="T53" fmla="*/ 102 h 408"/>
                <a:gd name="T54" fmla="*/ 186 w 1122"/>
                <a:gd name="T55" fmla="*/ 79 h 408"/>
                <a:gd name="T56" fmla="*/ 228 w 1122"/>
                <a:gd name="T57" fmla="*/ 60 h 408"/>
                <a:gd name="T58" fmla="*/ 273 w 1122"/>
                <a:gd name="T59" fmla="*/ 43 h 408"/>
                <a:gd name="T60" fmla="*/ 321 w 1122"/>
                <a:gd name="T61" fmla="*/ 28 h 408"/>
                <a:gd name="T62" fmla="*/ 372 w 1122"/>
                <a:gd name="T63" fmla="*/ 17 h 408"/>
                <a:gd name="T64" fmla="*/ 425 w 1122"/>
                <a:gd name="T65" fmla="*/ 9 h 408"/>
                <a:gd name="T66" fmla="*/ 478 w 1122"/>
                <a:gd name="T67" fmla="*/ 2 h 408"/>
                <a:gd name="T68" fmla="*/ 533 w 1122"/>
                <a:gd name="T6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2" h="408">
                  <a:moveTo>
                    <a:pt x="533" y="0"/>
                  </a:moveTo>
                  <a:lnTo>
                    <a:pt x="588" y="0"/>
                  </a:lnTo>
                  <a:lnTo>
                    <a:pt x="643" y="2"/>
                  </a:lnTo>
                  <a:lnTo>
                    <a:pt x="698" y="9"/>
                  </a:lnTo>
                  <a:lnTo>
                    <a:pt x="751" y="17"/>
                  </a:lnTo>
                  <a:lnTo>
                    <a:pt x="802" y="28"/>
                  </a:lnTo>
                  <a:lnTo>
                    <a:pt x="850" y="43"/>
                  </a:lnTo>
                  <a:lnTo>
                    <a:pt x="895" y="60"/>
                  </a:lnTo>
                  <a:lnTo>
                    <a:pt x="936" y="79"/>
                  </a:lnTo>
                  <a:lnTo>
                    <a:pt x="973" y="102"/>
                  </a:lnTo>
                  <a:lnTo>
                    <a:pt x="1006" y="127"/>
                  </a:lnTo>
                  <a:lnTo>
                    <a:pt x="1033" y="155"/>
                  </a:lnTo>
                  <a:lnTo>
                    <a:pt x="1054" y="187"/>
                  </a:lnTo>
                  <a:lnTo>
                    <a:pt x="1069" y="221"/>
                  </a:lnTo>
                  <a:lnTo>
                    <a:pt x="1082" y="267"/>
                  </a:lnTo>
                  <a:lnTo>
                    <a:pt x="1095" y="314"/>
                  </a:lnTo>
                  <a:lnTo>
                    <a:pt x="1107" y="360"/>
                  </a:lnTo>
                  <a:lnTo>
                    <a:pt x="1122" y="408"/>
                  </a:lnTo>
                  <a:lnTo>
                    <a:pt x="0" y="408"/>
                  </a:lnTo>
                  <a:lnTo>
                    <a:pt x="15" y="360"/>
                  </a:lnTo>
                  <a:lnTo>
                    <a:pt x="28" y="314"/>
                  </a:lnTo>
                  <a:lnTo>
                    <a:pt x="40" y="267"/>
                  </a:lnTo>
                  <a:lnTo>
                    <a:pt x="54" y="221"/>
                  </a:lnTo>
                  <a:lnTo>
                    <a:pt x="69" y="187"/>
                  </a:lnTo>
                  <a:lnTo>
                    <a:pt x="89" y="155"/>
                  </a:lnTo>
                  <a:lnTo>
                    <a:pt x="117" y="127"/>
                  </a:lnTo>
                  <a:lnTo>
                    <a:pt x="150" y="102"/>
                  </a:lnTo>
                  <a:lnTo>
                    <a:pt x="186" y="79"/>
                  </a:lnTo>
                  <a:lnTo>
                    <a:pt x="228" y="60"/>
                  </a:lnTo>
                  <a:lnTo>
                    <a:pt x="273" y="43"/>
                  </a:lnTo>
                  <a:lnTo>
                    <a:pt x="321" y="28"/>
                  </a:lnTo>
                  <a:lnTo>
                    <a:pt x="372" y="17"/>
                  </a:lnTo>
                  <a:lnTo>
                    <a:pt x="425" y="9"/>
                  </a:lnTo>
                  <a:lnTo>
                    <a:pt x="478" y="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9600E5"/>
            </a:solidFill>
            <a:ln w="0">
              <a:solidFill>
                <a:srgbClr val="9600E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EB79C8D-3B15-4C04-AC47-CEF4E362A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86428" y="3872384"/>
              <a:ext cx="1339199" cy="788275"/>
            </a:xfrm>
            <a:custGeom>
              <a:avLst/>
              <a:gdLst>
                <a:gd name="T0" fmla="*/ 584 w 692"/>
                <a:gd name="T1" fmla="*/ 0 h 408"/>
                <a:gd name="T2" fmla="*/ 638 w 692"/>
                <a:gd name="T3" fmla="*/ 2 h 408"/>
                <a:gd name="T4" fmla="*/ 692 w 692"/>
                <a:gd name="T5" fmla="*/ 7 h 408"/>
                <a:gd name="T6" fmla="*/ 292 w 692"/>
                <a:gd name="T7" fmla="*/ 408 h 408"/>
                <a:gd name="T8" fmla="*/ 0 w 692"/>
                <a:gd name="T9" fmla="*/ 408 h 408"/>
                <a:gd name="T10" fmla="*/ 15 w 692"/>
                <a:gd name="T11" fmla="*/ 360 h 408"/>
                <a:gd name="T12" fmla="*/ 28 w 692"/>
                <a:gd name="T13" fmla="*/ 314 h 408"/>
                <a:gd name="T14" fmla="*/ 40 w 692"/>
                <a:gd name="T15" fmla="*/ 267 h 408"/>
                <a:gd name="T16" fmla="*/ 54 w 692"/>
                <a:gd name="T17" fmla="*/ 221 h 408"/>
                <a:gd name="T18" fmla="*/ 69 w 692"/>
                <a:gd name="T19" fmla="*/ 187 h 408"/>
                <a:gd name="T20" fmla="*/ 89 w 692"/>
                <a:gd name="T21" fmla="*/ 155 h 408"/>
                <a:gd name="T22" fmla="*/ 116 w 692"/>
                <a:gd name="T23" fmla="*/ 128 h 408"/>
                <a:gd name="T24" fmla="*/ 148 w 692"/>
                <a:gd name="T25" fmla="*/ 103 h 408"/>
                <a:gd name="T26" fmla="*/ 185 w 692"/>
                <a:gd name="T27" fmla="*/ 79 h 408"/>
                <a:gd name="T28" fmla="*/ 226 w 692"/>
                <a:gd name="T29" fmla="*/ 60 h 408"/>
                <a:gd name="T30" fmla="*/ 270 w 692"/>
                <a:gd name="T31" fmla="*/ 43 h 408"/>
                <a:gd name="T32" fmla="*/ 319 w 692"/>
                <a:gd name="T33" fmla="*/ 28 h 408"/>
                <a:gd name="T34" fmla="*/ 368 w 692"/>
                <a:gd name="T35" fmla="*/ 18 h 408"/>
                <a:gd name="T36" fmla="*/ 421 w 692"/>
                <a:gd name="T37" fmla="*/ 9 h 408"/>
                <a:gd name="T38" fmla="*/ 474 w 692"/>
                <a:gd name="T39" fmla="*/ 4 h 408"/>
                <a:gd name="T40" fmla="*/ 529 w 692"/>
                <a:gd name="T41" fmla="*/ 0 h 408"/>
                <a:gd name="T42" fmla="*/ 584 w 692"/>
                <a:gd name="T4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2" h="408">
                  <a:moveTo>
                    <a:pt x="584" y="0"/>
                  </a:moveTo>
                  <a:lnTo>
                    <a:pt x="638" y="2"/>
                  </a:lnTo>
                  <a:lnTo>
                    <a:pt x="692" y="7"/>
                  </a:lnTo>
                  <a:lnTo>
                    <a:pt x="292" y="408"/>
                  </a:lnTo>
                  <a:lnTo>
                    <a:pt x="0" y="408"/>
                  </a:lnTo>
                  <a:lnTo>
                    <a:pt x="15" y="360"/>
                  </a:lnTo>
                  <a:lnTo>
                    <a:pt x="28" y="314"/>
                  </a:lnTo>
                  <a:lnTo>
                    <a:pt x="40" y="267"/>
                  </a:lnTo>
                  <a:lnTo>
                    <a:pt x="54" y="221"/>
                  </a:lnTo>
                  <a:lnTo>
                    <a:pt x="69" y="187"/>
                  </a:lnTo>
                  <a:lnTo>
                    <a:pt x="89" y="155"/>
                  </a:lnTo>
                  <a:lnTo>
                    <a:pt x="116" y="128"/>
                  </a:lnTo>
                  <a:lnTo>
                    <a:pt x="148" y="103"/>
                  </a:lnTo>
                  <a:lnTo>
                    <a:pt x="185" y="79"/>
                  </a:lnTo>
                  <a:lnTo>
                    <a:pt x="226" y="60"/>
                  </a:lnTo>
                  <a:lnTo>
                    <a:pt x="270" y="43"/>
                  </a:lnTo>
                  <a:lnTo>
                    <a:pt x="319" y="28"/>
                  </a:lnTo>
                  <a:lnTo>
                    <a:pt x="368" y="18"/>
                  </a:lnTo>
                  <a:lnTo>
                    <a:pt x="421" y="9"/>
                  </a:lnTo>
                  <a:lnTo>
                    <a:pt x="474" y="4"/>
                  </a:lnTo>
                  <a:lnTo>
                    <a:pt x="529" y="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6700B4"/>
            </a:solidFill>
            <a:ln w="0">
              <a:solidFill>
                <a:srgbClr val="6700B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FDBB55EA-B38C-4AD7-A09A-995C40C2B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87765" y="2232075"/>
              <a:ext cx="1375971" cy="1431647"/>
            </a:xfrm>
            <a:custGeom>
              <a:avLst/>
              <a:gdLst>
                <a:gd name="T0" fmla="*/ 355 w 711"/>
                <a:gd name="T1" fmla="*/ 0 h 741"/>
                <a:gd name="T2" fmla="*/ 655 w 711"/>
                <a:gd name="T3" fmla="*/ 91 h 741"/>
                <a:gd name="T4" fmla="*/ 655 w 711"/>
                <a:gd name="T5" fmla="*/ 147 h 741"/>
                <a:gd name="T6" fmla="*/ 655 w 711"/>
                <a:gd name="T7" fmla="*/ 201 h 741"/>
                <a:gd name="T8" fmla="*/ 653 w 711"/>
                <a:gd name="T9" fmla="*/ 252 h 741"/>
                <a:gd name="T10" fmla="*/ 660 w 711"/>
                <a:gd name="T11" fmla="*/ 252 h 741"/>
                <a:gd name="T12" fmla="*/ 665 w 711"/>
                <a:gd name="T13" fmla="*/ 250 h 741"/>
                <a:gd name="T14" fmla="*/ 682 w 711"/>
                <a:gd name="T15" fmla="*/ 256 h 741"/>
                <a:gd name="T16" fmla="*/ 695 w 711"/>
                <a:gd name="T17" fmla="*/ 267 h 741"/>
                <a:gd name="T18" fmla="*/ 704 w 711"/>
                <a:gd name="T19" fmla="*/ 283 h 741"/>
                <a:gd name="T20" fmla="*/ 710 w 711"/>
                <a:gd name="T21" fmla="*/ 304 h 741"/>
                <a:gd name="T22" fmla="*/ 711 w 711"/>
                <a:gd name="T23" fmla="*/ 329 h 741"/>
                <a:gd name="T24" fmla="*/ 707 w 711"/>
                <a:gd name="T25" fmla="*/ 355 h 741"/>
                <a:gd name="T26" fmla="*/ 699 w 711"/>
                <a:gd name="T27" fmla="*/ 383 h 741"/>
                <a:gd name="T28" fmla="*/ 686 w 711"/>
                <a:gd name="T29" fmla="*/ 406 h 741"/>
                <a:gd name="T30" fmla="*/ 672 w 711"/>
                <a:gd name="T31" fmla="*/ 426 h 741"/>
                <a:gd name="T32" fmla="*/ 655 w 711"/>
                <a:gd name="T33" fmla="*/ 440 h 741"/>
                <a:gd name="T34" fmla="*/ 636 w 711"/>
                <a:gd name="T35" fmla="*/ 449 h 741"/>
                <a:gd name="T36" fmla="*/ 627 w 711"/>
                <a:gd name="T37" fmla="*/ 506 h 741"/>
                <a:gd name="T38" fmla="*/ 617 w 711"/>
                <a:gd name="T39" fmla="*/ 567 h 741"/>
                <a:gd name="T40" fmla="*/ 605 w 711"/>
                <a:gd name="T41" fmla="*/ 599 h 741"/>
                <a:gd name="T42" fmla="*/ 586 w 711"/>
                <a:gd name="T43" fmla="*/ 629 h 741"/>
                <a:gd name="T44" fmla="*/ 563 w 711"/>
                <a:gd name="T45" fmla="*/ 656 h 741"/>
                <a:gd name="T46" fmla="*/ 534 w 711"/>
                <a:gd name="T47" fmla="*/ 681 h 741"/>
                <a:gd name="T48" fmla="*/ 503 w 711"/>
                <a:gd name="T49" fmla="*/ 701 h 741"/>
                <a:gd name="T50" fmla="*/ 469 w 711"/>
                <a:gd name="T51" fmla="*/ 718 h 741"/>
                <a:gd name="T52" fmla="*/ 432 w 711"/>
                <a:gd name="T53" fmla="*/ 731 h 741"/>
                <a:gd name="T54" fmla="*/ 394 w 711"/>
                <a:gd name="T55" fmla="*/ 739 h 741"/>
                <a:gd name="T56" fmla="*/ 355 w 711"/>
                <a:gd name="T57" fmla="*/ 741 h 741"/>
                <a:gd name="T58" fmla="*/ 317 w 711"/>
                <a:gd name="T59" fmla="*/ 739 h 741"/>
                <a:gd name="T60" fmla="*/ 279 w 711"/>
                <a:gd name="T61" fmla="*/ 731 h 741"/>
                <a:gd name="T62" fmla="*/ 242 w 711"/>
                <a:gd name="T63" fmla="*/ 718 h 741"/>
                <a:gd name="T64" fmla="*/ 207 w 711"/>
                <a:gd name="T65" fmla="*/ 701 h 741"/>
                <a:gd name="T66" fmla="*/ 175 w 711"/>
                <a:gd name="T67" fmla="*/ 681 h 741"/>
                <a:gd name="T68" fmla="*/ 148 w 711"/>
                <a:gd name="T69" fmla="*/ 656 h 741"/>
                <a:gd name="T70" fmla="*/ 124 w 711"/>
                <a:gd name="T71" fmla="*/ 629 h 741"/>
                <a:gd name="T72" fmla="*/ 106 w 711"/>
                <a:gd name="T73" fmla="*/ 599 h 741"/>
                <a:gd name="T74" fmla="*/ 94 w 711"/>
                <a:gd name="T75" fmla="*/ 567 h 741"/>
                <a:gd name="T76" fmla="*/ 82 w 711"/>
                <a:gd name="T77" fmla="*/ 506 h 741"/>
                <a:gd name="T78" fmla="*/ 75 w 711"/>
                <a:gd name="T79" fmla="*/ 449 h 741"/>
                <a:gd name="T80" fmla="*/ 56 w 711"/>
                <a:gd name="T81" fmla="*/ 440 h 741"/>
                <a:gd name="T82" fmla="*/ 39 w 711"/>
                <a:gd name="T83" fmla="*/ 426 h 741"/>
                <a:gd name="T84" fmla="*/ 24 w 711"/>
                <a:gd name="T85" fmla="*/ 406 h 741"/>
                <a:gd name="T86" fmla="*/ 12 w 711"/>
                <a:gd name="T87" fmla="*/ 383 h 741"/>
                <a:gd name="T88" fmla="*/ 4 w 711"/>
                <a:gd name="T89" fmla="*/ 355 h 741"/>
                <a:gd name="T90" fmla="*/ 0 w 711"/>
                <a:gd name="T91" fmla="*/ 329 h 741"/>
                <a:gd name="T92" fmla="*/ 1 w 711"/>
                <a:gd name="T93" fmla="*/ 304 h 741"/>
                <a:gd name="T94" fmla="*/ 7 w 711"/>
                <a:gd name="T95" fmla="*/ 283 h 741"/>
                <a:gd name="T96" fmla="*/ 16 w 711"/>
                <a:gd name="T97" fmla="*/ 267 h 741"/>
                <a:gd name="T98" fmla="*/ 29 w 711"/>
                <a:gd name="T99" fmla="*/ 256 h 741"/>
                <a:gd name="T100" fmla="*/ 45 w 711"/>
                <a:gd name="T101" fmla="*/ 250 h 741"/>
                <a:gd name="T102" fmla="*/ 51 w 711"/>
                <a:gd name="T103" fmla="*/ 252 h 741"/>
                <a:gd name="T104" fmla="*/ 58 w 711"/>
                <a:gd name="T105" fmla="*/ 252 h 741"/>
                <a:gd name="T106" fmla="*/ 56 w 711"/>
                <a:gd name="T107" fmla="*/ 201 h 741"/>
                <a:gd name="T108" fmla="*/ 55 w 711"/>
                <a:gd name="T109" fmla="*/ 147 h 741"/>
                <a:gd name="T110" fmla="*/ 55 w 711"/>
                <a:gd name="T111" fmla="*/ 91 h 741"/>
                <a:gd name="T112" fmla="*/ 355 w 711"/>
                <a:gd name="T113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1" h="741">
                  <a:moveTo>
                    <a:pt x="355" y="0"/>
                  </a:moveTo>
                  <a:lnTo>
                    <a:pt x="655" y="91"/>
                  </a:lnTo>
                  <a:lnTo>
                    <a:pt x="655" y="147"/>
                  </a:lnTo>
                  <a:lnTo>
                    <a:pt x="655" y="201"/>
                  </a:lnTo>
                  <a:lnTo>
                    <a:pt x="653" y="252"/>
                  </a:lnTo>
                  <a:lnTo>
                    <a:pt x="660" y="252"/>
                  </a:lnTo>
                  <a:lnTo>
                    <a:pt x="665" y="250"/>
                  </a:lnTo>
                  <a:lnTo>
                    <a:pt x="682" y="256"/>
                  </a:lnTo>
                  <a:lnTo>
                    <a:pt x="695" y="267"/>
                  </a:lnTo>
                  <a:lnTo>
                    <a:pt x="704" y="283"/>
                  </a:lnTo>
                  <a:lnTo>
                    <a:pt x="710" y="304"/>
                  </a:lnTo>
                  <a:lnTo>
                    <a:pt x="711" y="329"/>
                  </a:lnTo>
                  <a:lnTo>
                    <a:pt x="707" y="355"/>
                  </a:lnTo>
                  <a:lnTo>
                    <a:pt x="699" y="383"/>
                  </a:lnTo>
                  <a:lnTo>
                    <a:pt x="686" y="406"/>
                  </a:lnTo>
                  <a:lnTo>
                    <a:pt x="672" y="426"/>
                  </a:lnTo>
                  <a:lnTo>
                    <a:pt x="655" y="440"/>
                  </a:lnTo>
                  <a:lnTo>
                    <a:pt x="636" y="449"/>
                  </a:lnTo>
                  <a:lnTo>
                    <a:pt x="627" y="506"/>
                  </a:lnTo>
                  <a:lnTo>
                    <a:pt x="617" y="567"/>
                  </a:lnTo>
                  <a:lnTo>
                    <a:pt x="605" y="599"/>
                  </a:lnTo>
                  <a:lnTo>
                    <a:pt x="586" y="629"/>
                  </a:lnTo>
                  <a:lnTo>
                    <a:pt x="563" y="656"/>
                  </a:lnTo>
                  <a:lnTo>
                    <a:pt x="534" y="681"/>
                  </a:lnTo>
                  <a:lnTo>
                    <a:pt x="503" y="701"/>
                  </a:lnTo>
                  <a:lnTo>
                    <a:pt x="469" y="718"/>
                  </a:lnTo>
                  <a:lnTo>
                    <a:pt x="432" y="731"/>
                  </a:lnTo>
                  <a:lnTo>
                    <a:pt x="394" y="739"/>
                  </a:lnTo>
                  <a:lnTo>
                    <a:pt x="355" y="741"/>
                  </a:lnTo>
                  <a:lnTo>
                    <a:pt x="317" y="739"/>
                  </a:lnTo>
                  <a:lnTo>
                    <a:pt x="279" y="731"/>
                  </a:lnTo>
                  <a:lnTo>
                    <a:pt x="242" y="718"/>
                  </a:lnTo>
                  <a:lnTo>
                    <a:pt x="207" y="701"/>
                  </a:lnTo>
                  <a:lnTo>
                    <a:pt x="175" y="681"/>
                  </a:lnTo>
                  <a:lnTo>
                    <a:pt x="148" y="656"/>
                  </a:lnTo>
                  <a:lnTo>
                    <a:pt x="124" y="629"/>
                  </a:lnTo>
                  <a:lnTo>
                    <a:pt x="106" y="599"/>
                  </a:lnTo>
                  <a:lnTo>
                    <a:pt x="94" y="567"/>
                  </a:lnTo>
                  <a:lnTo>
                    <a:pt x="82" y="506"/>
                  </a:lnTo>
                  <a:lnTo>
                    <a:pt x="75" y="449"/>
                  </a:lnTo>
                  <a:lnTo>
                    <a:pt x="56" y="440"/>
                  </a:lnTo>
                  <a:lnTo>
                    <a:pt x="39" y="426"/>
                  </a:lnTo>
                  <a:lnTo>
                    <a:pt x="24" y="406"/>
                  </a:lnTo>
                  <a:lnTo>
                    <a:pt x="12" y="383"/>
                  </a:lnTo>
                  <a:lnTo>
                    <a:pt x="4" y="355"/>
                  </a:lnTo>
                  <a:lnTo>
                    <a:pt x="0" y="329"/>
                  </a:lnTo>
                  <a:lnTo>
                    <a:pt x="1" y="304"/>
                  </a:lnTo>
                  <a:lnTo>
                    <a:pt x="7" y="283"/>
                  </a:lnTo>
                  <a:lnTo>
                    <a:pt x="16" y="267"/>
                  </a:lnTo>
                  <a:lnTo>
                    <a:pt x="29" y="256"/>
                  </a:lnTo>
                  <a:lnTo>
                    <a:pt x="45" y="250"/>
                  </a:lnTo>
                  <a:lnTo>
                    <a:pt x="51" y="252"/>
                  </a:lnTo>
                  <a:lnTo>
                    <a:pt x="58" y="252"/>
                  </a:lnTo>
                  <a:lnTo>
                    <a:pt x="56" y="201"/>
                  </a:lnTo>
                  <a:lnTo>
                    <a:pt x="55" y="147"/>
                  </a:lnTo>
                  <a:lnTo>
                    <a:pt x="55" y="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CCB97"/>
            </a:solidFill>
            <a:ln w="0">
              <a:solidFill>
                <a:srgbClr val="FCCB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0773065F-6F66-4C01-9830-682609DE9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5519" y="2653262"/>
              <a:ext cx="1151480" cy="542905"/>
            </a:xfrm>
            <a:custGeom>
              <a:avLst/>
              <a:gdLst>
                <a:gd name="T0" fmla="*/ 44 w 595"/>
                <a:gd name="T1" fmla="*/ 0 h 281"/>
                <a:gd name="T2" fmla="*/ 551 w 595"/>
                <a:gd name="T3" fmla="*/ 0 h 281"/>
                <a:gd name="T4" fmla="*/ 568 w 595"/>
                <a:gd name="T5" fmla="*/ 4 h 281"/>
                <a:gd name="T6" fmla="*/ 582 w 595"/>
                <a:gd name="T7" fmla="*/ 13 h 281"/>
                <a:gd name="T8" fmla="*/ 591 w 595"/>
                <a:gd name="T9" fmla="*/ 27 h 281"/>
                <a:gd name="T10" fmla="*/ 595 w 595"/>
                <a:gd name="T11" fmla="*/ 44 h 281"/>
                <a:gd name="T12" fmla="*/ 595 w 595"/>
                <a:gd name="T13" fmla="*/ 223 h 281"/>
                <a:gd name="T14" fmla="*/ 586 w 595"/>
                <a:gd name="T15" fmla="*/ 227 h 281"/>
                <a:gd name="T16" fmla="*/ 578 w 595"/>
                <a:gd name="T17" fmla="*/ 231 h 281"/>
                <a:gd name="T18" fmla="*/ 572 w 595"/>
                <a:gd name="T19" fmla="*/ 276 h 281"/>
                <a:gd name="T20" fmla="*/ 565 w 595"/>
                <a:gd name="T21" fmla="*/ 278 h 281"/>
                <a:gd name="T22" fmla="*/ 559 w 595"/>
                <a:gd name="T23" fmla="*/ 280 h 281"/>
                <a:gd name="T24" fmla="*/ 551 w 595"/>
                <a:gd name="T25" fmla="*/ 281 h 281"/>
                <a:gd name="T26" fmla="*/ 44 w 595"/>
                <a:gd name="T27" fmla="*/ 281 h 281"/>
                <a:gd name="T28" fmla="*/ 36 w 595"/>
                <a:gd name="T29" fmla="*/ 280 h 281"/>
                <a:gd name="T30" fmla="*/ 30 w 595"/>
                <a:gd name="T31" fmla="*/ 278 h 281"/>
                <a:gd name="T32" fmla="*/ 23 w 595"/>
                <a:gd name="T33" fmla="*/ 276 h 281"/>
                <a:gd name="T34" fmla="*/ 17 w 595"/>
                <a:gd name="T35" fmla="*/ 231 h 281"/>
                <a:gd name="T36" fmla="*/ 7 w 595"/>
                <a:gd name="T37" fmla="*/ 227 h 281"/>
                <a:gd name="T38" fmla="*/ 0 w 595"/>
                <a:gd name="T39" fmla="*/ 223 h 281"/>
                <a:gd name="T40" fmla="*/ 0 w 595"/>
                <a:gd name="T41" fmla="*/ 44 h 281"/>
                <a:gd name="T42" fmla="*/ 2 w 595"/>
                <a:gd name="T43" fmla="*/ 27 h 281"/>
                <a:gd name="T44" fmla="*/ 13 w 595"/>
                <a:gd name="T45" fmla="*/ 13 h 281"/>
                <a:gd name="T46" fmla="*/ 26 w 595"/>
                <a:gd name="T47" fmla="*/ 4 h 281"/>
                <a:gd name="T48" fmla="*/ 44 w 595"/>
                <a:gd name="T4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5" h="281">
                  <a:moveTo>
                    <a:pt x="44" y="0"/>
                  </a:moveTo>
                  <a:lnTo>
                    <a:pt x="551" y="0"/>
                  </a:lnTo>
                  <a:lnTo>
                    <a:pt x="568" y="4"/>
                  </a:lnTo>
                  <a:lnTo>
                    <a:pt x="582" y="13"/>
                  </a:lnTo>
                  <a:lnTo>
                    <a:pt x="591" y="27"/>
                  </a:lnTo>
                  <a:lnTo>
                    <a:pt x="595" y="44"/>
                  </a:lnTo>
                  <a:lnTo>
                    <a:pt x="595" y="223"/>
                  </a:lnTo>
                  <a:lnTo>
                    <a:pt x="586" y="227"/>
                  </a:lnTo>
                  <a:lnTo>
                    <a:pt x="578" y="231"/>
                  </a:lnTo>
                  <a:lnTo>
                    <a:pt x="572" y="276"/>
                  </a:lnTo>
                  <a:lnTo>
                    <a:pt x="565" y="278"/>
                  </a:lnTo>
                  <a:lnTo>
                    <a:pt x="559" y="280"/>
                  </a:lnTo>
                  <a:lnTo>
                    <a:pt x="551" y="281"/>
                  </a:lnTo>
                  <a:lnTo>
                    <a:pt x="44" y="281"/>
                  </a:lnTo>
                  <a:lnTo>
                    <a:pt x="36" y="280"/>
                  </a:lnTo>
                  <a:lnTo>
                    <a:pt x="30" y="278"/>
                  </a:lnTo>
                  <a:lnTo>
                    <a:pt x="23" y="276"/>
                  </a:lnTo>
                  <a:lnTo>
                    <a:pt x="17" y="231"/>
                  </a:lnTo>
                  <a:lnTo>
                    <a:pt x="7" y="227"/>
                  </a:lnTo>
                  <a:lnTo>
                    <a:pt x="0" y="223"/>
                  </a:lnTo>
                  <a:lnTo>
                    <a:pt x="0" y="44"/>
                  </a:lnTo>
                  <a:lnTo>
                    <a:pt x="2" y="27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7B281"/>
            </a:solidFill>
            <a:ln w="0">
              <a:solidFill>
                <a:srgbClr val="F7B2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FBA8AEC7-C6D5-4908-B33C-8D0765B21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62605" y="2620418"/>
              <a:ext cx="222555" cy="500401"/>
            </a:xfrm>
            <a:custGeom>
              <a:avLst/>
              <a:gdLst>
                <a:gd name="T0" fmla="*/ 43 w 115"/>
                <a:gd name="T1" fmla="*/ 0 h 259"/>
                <a:gd name="T2" fmla="*/ 51 w 115"/>
                <a:gd name="T3" fmla="*/ 2 h 259"/>
                <a:gd name="T4" fmla="*/ 56 w 115"/>
                <a:gd name="T5" fmla="*/ 5 h 259"/>
                <a:gd name="T6" fmla="*/ 62 w 115"/>
                <a:gd name="T7" fmla="*/ 6 h 259"/>
                <a:gd name="T8" fmla="*/ 71 w 115"/>
                <a:gd name="T9" fmla="*/ 11 h 259"/>
                <a:gd name="T10" fmla="*/ 80 w 115"/>
                <a:gd name="T11" fmla="*/ 24 h 259"/>
                <a:gd name="T12" fmla="*/ 89 w 115"/>
                <a:gd name="T13" fmla="*/ 42 h 259"/>
                <a:gd name="T14" fmla="*/ 98 w 115"/>
                <a:gd name="T15" fmla="*/ 62 h 259"/>
                <a:gd name="T16" fmla="*/ 106 w 115"/>
                <a:gd name="T17" fmla="*/ 86 h 259"/>
                <a:gd name="T18" fmla="*/ 111 w 115"/>
                <a:gd name="T19" fmla="*/ 108 h 259"/>
                <a:gd name="T20" fmla="*/ 115 w 115"/>
                <a:gd name="T21" fmla="*/ 129 h 259"/>
                <a:gd name="T22" fmla="*/ 115 w 115"/>
                <a:gd name="T23" fmla="*/ 146 h 259"/>
                <a:gd name="T24" fmla="*/ 111 w 115"/>
                <a:gd name="T25" fmla="*/ 166 h 259"/>
                <a:gd name="T26" fmla="*/ 106 w 115"/>
                <a:gd name="T27" fmla="*/ 188 h 259"/>
                <a:gd name="T28" fmla="*/ 97 w 115"/>
                <a:gd name="T29" fmla="*/ 209 h 259"/>
                <a:gd name="T30" fmla="*/ 86 w 115"/>
                <a:gd name="T31" fmla="*/ 230 h 259"/>
                <a:gd name="T32" fmla="*/ 75 w 115"/>
                <a:gd name="T33" fmla="*/ 247 h 259"/>
                <a:gd name="T34" fmla="*/ 63 w 115"/>
                <a:gd name="T35" fmla="*/ 259 h 259"/>
                <a:gd name="T36" fmla="*/ 62 w 115"/>
                <a:gd name="T37" fmla="*/ 248 h 259"/>
                <a:gd name="T38" fmla="*/ 45 w 115"/>
                <a:gd name="T39" fmla="*/ 240 h 259"/>
                <a:gd name="T40" fmla="*/ 30 w 115"/>
                <a:gd name="T41" fmla="*/ 229 h 259"/>
                <a:gd name="T42" fmla="*/ 16 w 115"/>
                <a:gd name="T43" fmla="*/ 212 h 259"/>
                <a:gd name="T44" fmla="*/ 13 w 115"/>
                <a:gd name="T45" fmla="*/ 188 h 259"/>
                <a:gd name="T46" fmla="*/ 12 w 115"/>
                <a:gd name="T47" fmla="*/ 165 h 259"/>
                <a:gd name="T48" fmla="*/ 12 w 115"/>
                <a:gd name="T49" fmla="*/ 142 h 259"/>
                <a:gd name="T50" fmla="*/ 12 w 115"/>
                <a:gd name="T51" fmla="*/ 123 h 259"/>
                <a:gd name="T52" fmla="*/ 13 w 115"/>
                <a:gd name="T53" fmla="*/ 108 h 259"/>
                <a:gd name="T54" fmla="*/ 12 w 115"/>
                <a:gd name="T55" fmla="*/ 94 h 259"/>
                <a:gd name="T56" fmla="*/ 8 w 115"/>
                <a:gd name="T57" fmla="*/ 82 h 259"/>
                <a:gd name="T58" fmla="*/ 4 w 115"/>
                <a:gd name="T59" fmla="*/ 76 h 259"/>
                <a:gd name="T60" fmla="*/ 1 w 115"/>
                <a:gd name="T61" fmla="*/ 72 h 259"/>
                <a:gd name="T62" fmla="*/ 0 w 115"/>
                <a:gd name="T63" fmla="*/ 70 h 259"/>
                <a:gd name="T64" fmla="*/ 8 w 115"/>
                <a:gd name="T65" fmla="*/ 60 h 259"/>
                <a:gd name="T66" fmla="*/ 20 w 115"/>
                <a:gd name="T67" fmla="*/ 53 h 259"/>
                <a:gd name="T68" fmla="*/ 32 w 115"/>
                <a:gd name="T69" fmla="*/ 49 h 259"/>
                <a:gd name="T70" fmla="*/ 38 w 115"/>
                <a:gd name="T71" fmla="*/ 51 h 259"/>
                <a:gd name="T72" fmla="*/ 45 w 115"/>
                <a:gd name="T73" fmla="*/ 51 h 259"/>
                <a:gd name="T74" fmla="*/ 43 w 115"/>
                <a:gd name="T7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259">
                  <a:moveTo>
                    <a:pt x="43" y="0"/>
                  </a:moveTo>
                  <a:lnTo>
                    <a:pt x="51" y="2"/>
                  </a:lnTo>
                  <a:lnTo>
                    <a:pt x="56" y="5"/>
                  </a:lnTo>
                  <a:lnTo>
                    <a:pt x="62" y="6"/>
                  </a:lnTo>
                  <a:lnTo>
                    <a:pt x="71" y="11"/>
                  </a:lnTo>
                  <a:lnTo>
                    <a:pt x="80" y="24"/>
                  </a:lnTo>
                  <a:lnTo>
                    <a:pt x="89" y="42"/>
                  </a:lnTo>
                  <a:lnTo>
                    <a:pt x="98" y="62"/>
                  </a:lnTo>
                  <a:lnTo>
                    <a:pt x="106" y="86"/>
                  </a:lnTo>
                  <a:lnTo>
                    <a:pt x="111" y="108"/>
                  </a:lnTo>
                  <a:lnTo>
                    <a:pt x="115" y="129"/>
                  </a:lnTo>
                  <a:lnTo>
                    <a:pt x="115" y="146"/>
                  </a:lnTo>
                  <a:lnTo>
                    <a:pt x="111" y="166"/>
                  </a:lnTo>
                  <a:lnTo>
                    <a:pt x="106" y="188"/>
                  </a:lnTo>
                  <a:lnTo>
                    <a:pt x="97" y="209"/>
                  </a:lnTo>
                  <a:lnTo>
                    <a:pt x="86" y="230"/>
                  </a:lnTo>
                  <a:lnTo>
                    <a:pt x="75" y="247"/>
                  </a:lnTo>
                  <a:lnTo>
                    <a:pt x="63" y="259"/>
                  </a:lnTo>
                  <a:lnTo>
                    <a:pt x="62" y="248"/>
                  </a:lnTo>
                  <a:lnTo>
                    <a:pt x="45" y="240"/>
                  </a:lnTo>
                  <a:lnTo>
                    <a:pt x="30" y="229"/>
                  </a:lnTo>
                  <a:lnTo>
                    <a:pt x="16" y="212"/>
                  </a:lnTo>
                  <a:lnTo>
                    <a:pt x="13" y="188"/>
                  </a:lnTo>
                  <a:lnTo>
                    <a:pt x="12" y="165"/>
                  </a:lnTo>
                  <a:lnTo>
                    <a:pt x="12" y="142"/>
                  </a:lnTo>
                  <a:lnTo>
                    <a:pt x="12" y="123"/>
                  </a:lnTo>
                  <a:lnTo>
                    <a:pt x="13" y="108"/>
                  </a:lnTo>
                  <a:lnTo>
                    <a:pt x="12" y="94"/>
                  </a:lnTo>
                  <a:lnTo>
                    <a:pt x="8" y="82"/>
                  </a:lnTo>
                  <a:lnTo>
                    <a:pt x="4" y="76"/>
                  </a:lnTo>
                  <a:lnTo>
                    <a:pt x="1" y="72"/>
                  </a:lnTo>
                  <a:lnTo>
                    <a:pt x="0" y="70"/>
                  </a:lnTo>
                  <a:lnTo>
                    <a:pt x="8" y="60"/>
                  </a:lnTo>
                  <a:lnTo>
                    <a:pt x="20" y="53"/>
                  </a:lnTo>
                  <a:lnTo>
                    <a:pt x="32" y="49"/>
                  </a:lnTo>
                  <a:lnTo>
                    <a:pt x="38" y="51"/>
                  </a:lnTo>
                  <a:lnTo>
                    <a:pt x="45" y="5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7B281"/>
            </a:solidFill>
            <a:ln w="0">
              <a:solidFill>
                <a:srgbClr val="F7B2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21AD7BE-8301-4454-B698-DB53A494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54266" y="3603829"/>
              <a:ext cx="507038" cy="338109"/>
            </a:xfrm>
            <a:custGeom>
              <a:avLst/>
              <a:gdLst>
                <a:gd name="T0" fmla="*/ 0 w 262"/>
                <a:gd name="T1" fmla="*/ 0 h 175"/>
                <a:gd name="T2" fmla="*/ 42 w 262"/>
                <a:gd name="T3" fmla="*/ 17 h 175"/>
                <a:gd name="T4" fmla="*/ 86 w 262"/>
                <a:gd name="T5" fmla="*/ 27 h 175"/>
                <a:gd name="T6" fmla="*/ 131 w 262"/>
                <a:gd name="T7" fmla="*/ 31 h 175"/>
                <a:gd name="T8" fmla="*/ 177 w 262"/>
                <a:gd name="T9" fmla="*/ 27 h 175"/>
                <a:gd name="T10" fmla="*/ 220 w 262"/>
                <a:gd name="T11" fmla="*/ 17 h 175"/>
                <a:gd name="T12" fmla="*/ 262 w 262"/>
                <a:gd name="T13" fmla="*/ 0 h 175"/>
                <a:gd name="T14" fmla="*/ 262 w 262"/>
                <a:gd name="T15" fmla="*/ 146 h 175"/>
                <a:gd name="T16" fmla="*/ 218 w 262"/>
                <a:gd name="T17" fmla="*/ 162 h 175"/>
                <a:gd name="T18" fmla="*/ 175 w 262"/>
                <a:gd name="T19" fmla="*/ 173 h 175"/>
                <a:gd name="T20" fmla="*/ 131 w 262"/>
                <a:gd name="T21" fmla="*/ 175 h 175"/>
                <a:gd name="T22" fmla="*/ 88 w 262"/>
                <a:gd name="T23" fmla="*/ 173 h 175"/>
                <a:gd name="T24" fmla="*/ 43 w 262"/>
                <a:gd name="T25" fmla="*/ 162 h 175"/>
                <a:gd name="T26" fmla="*/ 0 w 262"/>
                <a:gd name="T27" fmla="*/ 146 h 175"/>
                <a:gd name="T28" fmla="*/ 0 w 262"/>
                <a:gd name="T2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75">
                  <a:moveTo>
                    <a:pt x="0" y="0"/>
                  </a:moveTo>
                  <a:lnTo>
                    <a:pt x="42" y="17"/>
                  </a:lnTo>
                  <a:lnTo>
                    <a:pt x="86" y="27"/>
                  </a:lnTo>
                  <a:lnTo>
                    <a:pt x="131" y="31"/>
                  </a:lnTo>
                  <a:lnTo>
                    <a:pt x="177" y="27"/>
                  </a:lnTo>
                  <a:lnTo>
                    <a:pt x="220" y="17"/>
                  </a:lnTo>
                  <a:lnTo>
                    <a:pt x="262" y="0"/>
                  </a:lnTo>
                  <a:lnTo>
                    <a:pt x="262" y="146"/>
                  </a:lnTo>
                  <a:lnTo>
                    <a:pt x="218" y="162"/>
                  </a:lnTo>
                  <a:lnTo>
                    <a:pt x="175" y="173"/>
                  </a:lnTo>
                  <a:lnTo>
                    <a:pt x="131" y="175"/>
                  </a:lnTo>
                  <a:lnTo>
                    <a:pt x="88" y="173"/>
                  </a:lnTo>
                  <a:lnTo>
                    <a:pt x="43" y="162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B97"/>
            </a:solidFill>
            <a:ln w="0">
              <a:solidFill>
                <a:srgbClr val="FCCB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2384CA0-580C-4410-8FFF-D44502583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29707" y="2048532"/>
              <a:ext cx="1267596" cy="877149"/>
            </a:xfrm>
            <a:custGeom>
              <a:avLst/>
              <a:gdLst>
                <a:gd name="T0" fmla="*/ 416 w 655"/>
                <a:gd name="T1" fmla="*/ 2 h 454"/>
                <a:gd name="T2" fmla="*/ 498 w 655"/>
                <a:gd name="T3" fmla="*/ 19 h 454"/>
                <a:gd name="T4" fmla="*/ 526 w 655"/>
                <a:gd name="T5" fmla="*/ 38 h 454"/>
                <a:gd name="T6" fmla="*/ 541 w 655"/>
                <a:gd name="T7" fmla="*/ 67 h 454"/>
                <a:gd name="T8" fmla="*/ 577 w 655"/>
                <a:gd name="T9" fmla="*/ 97 h 454"/>
                <a:gd name="T10" fmla="*/ 618 w 655"/>
                <a:gd name="T11" fmla="*/ 127 h 454"/>
                <a:gd name="T12" fmla="*/ 642 w 655"/>
                <a:gd name="T13" fmla="*/ 166 h 454"/>
                <a:gd name="T14" fmla="*/ 652 w 655"/>
                <a:gd name="T15" fmla="*/ 212 h 454"/>
                <a:gd name="T16" fmla="*/ 653 w 655"/>
                <a:gd name="T17" fmla="*/ 259 h 454"/>
                <a:gd name="T18" fmla="*/ 651 w 655"/>
                <a:gd name="T19" fmla="*/ 301 h 454"/>
                <a:gd name="T20" fmla="*/ 645 w 655"/>
                <a:gd name="T21" fmla="*/ 335 h 454"/>
                <a:gd name="T22" fmla="*/ 623 w 655"/>
                <a:gd name="T23" fmla="*/ 347 h 454"/>
                <a:gd name="T24" fmla="*/ 591 w 655"/>
                <a:gd name="T25" fmla="*/ 355 h 454"/>
                <a:gd name="T26" fmla="*/ 567 w 655"/>
                <a:gd name="T27" fmla="*/ 306 h 454"/>
                <a:gd name="T28" fmla="*/ 533 w 655"/>
                <a:gd name="T29" fmla="*/ 269 h 454"/>
                <a:gd name="T30" fmla="*/ 494 w 655"/>
                <a:gd name="T31" fmla="*/ 233 h 454"/>
                <a:gd name="T32" fmla="*/ 462 w 655"/>
                <a:gd name="T33" fmla="*/ 220 h 454"/>
                <a:gd name="T34" fmla="*/ 427 w 655"/>
                <a:gd name="T35" fmla="*/ 234 h 454"/>
                <a:gd name="T36" fmla="*/ 376 w 655"/>
                <a:gd name="T37" fmla="*/ 247 h 454"/>
                <a:gd name="T38" fmla="*/ 314 w 655"/>
                <a:gd name="T39" fmla="*/ 262 h 454"/>
                <a:gd name="T40" fmla="*/ 249 w 655"/>
                <a:gd name="T41" fmla="*/ 280 h 454"/>
                <a:gd name="T42" fmla="*/ 183 w 655"/>
                <a:gd name="T43" fmla="*/ 306 h 454"/>
                <a:gd name="T44" fmla="*/ 123 w 655"/>
                <a:gd name="T45" fmla="*/ 341 h 454"/>
                <a:gd name="T46" fmla="*/ 75 w 655"/>
                <a:gd name="T47" fmla="*/ 390 h 454"/>
                <a:gd name="T48" fmla="*/ 39 w 655"/>
                <a:gd name="T49" fmla="*/ 454 h 454"/>
                <a:gd name="T50" fmla="*/ 18 w 655"/>
                <a:gd name="T51" fmla="*/ 385 h 454"/>
                <a:gd name="T52" fmla="*/ 7 w 655"/>
                <a:gd name="T53" fmla="*/ 334 h 454"/>
                <a:gd name="T54" fmla="*/ 0 w 655"/>
                <a:gd name="T55" fmla="*/ 292 h 454"/>
                <a:gd name="T56" fmla="*/ 3 w 655"/>
                <a:gd name="T57" fmla="*/ 248 h 454"/>
                <a:gd name="T58" fmla="*/ 15 w 655"/>
                <a:gd name="T59" fmla="*/ 188 h 454"/>
                <a:gd name="T60" fmla="*/ 49 w 655"/>
                <a:gd name="T61" fmla="*/ 127 h 454"/>
                <a:gd name="T62" fmla="*/ 102 w 655"/>
                <a:gd name="T63" fmla="*/ 76 h 454"/>
                <a:gd name="T64" fmla="*/ 170 w 655"/>
                <a:gd name="T65" fmla="*/ 38 h 454"/>
                <a:gd name="T66" fmla="*/ 248 w 655"/>
                <a:gd name="T67" fmla="*/ 13 h 454"/>
                <a:gd name="T68" fmla="*/ 331 w 655"/>
                <a:gd name="T69" fmla="*/ 1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5" h="454">
                  <a:moveTo>
                    <a:pt x="373" y="0"/>
                  </a:moveTo>
                  <a:lnTo>
                    <a:pt x="416" y="2"/>
                  </a:lnTo>
                  <a:lnTo>
                    <a:pt x="457" y="9"/>
                  </a:lnTo>
                  <a:lnTo>
                    <a:pt x="498" y="19"/>
                  </a:lnTo>
                  <a:lnTo>
                    <a:pt x="515" y="27"/>
                  </a:lnTo>
                  <a:lnTo>
                    <a:pt x="526" y="38"/>
                  </a:lnTo>
                  <a:lnTo>
                    <a:pt x="534" y="51"/>
                  </a:lnTo>
                  <a:lnTo>
                    <a:pt x="541" y="67"/>
                  </a:lnTo>
                  <a:lnTo>
                    <a:pt x="550" y="87"/>
                  </a:lnTo>
                  <a:lnTo>
                    <a:pt x="577" y="97"/>
                  </a:lnTo>
                  <a:lnTo>
                    <a:pt x="600" y="110"/>
                  </a:lnTo>
                  <a:lnTo>
                    <a:pt x="618" y="127"/>
                  </a:lnTo>
                  <a:lnTo>
                    <a:pt x="632" y="145"/>
                  </a:lnTo>
                  <a:lnTo>
                    <a:pt x="642" y="166"/>
                  </a:lnTo>
                  <a:lnTo>
                    <a:pt x="648" y="188"/>
                  </a:lnTo>
                  <a:lnTo>
                    <a:pt x="652" y="212"/>
                  </a:lnTo>
                  <a:lnTo>
                    <a:pt x="655" y="235"/>
                  </a:lnTo>
                  <a:lnTo>
                    <a:pt x="653" y="259"/>
                  </a:lnTo>
                  <a:lnTo>
                    <a:pt x="652" y="281"/>
                  </a:lnTo>
                  <a:lnTo>
                    <a:pt x="651" y="301"/>
                  </a:lnTo>
                  <a:lnTo>
                    <a:pt x="648" y="319"/>
                  </a:lnTo>
                  <a:lnTo>
                    <a:pt x="645" y="335"/>
                  </a:lnTo>
                  <a:lnTo>
                    <a:pt x="644" y="348"/>
                  </a:lnTo>
                  <a:lnTo>
                    <a:pt x="623" y="347"/>
                  </a:lnTo>
                  <a:lnTo>
                    <a:pt x="597" y="437"/>
                  </a:lnTo>
                  <a:lnTo>
                    <a:pt x="591" y="355"/>
                  </a:lnTo>
                  <a:lnTo>
                    <a:pt x="581" y="328"/>
                  </a:lnTo>
                  <a:lnTo>
                    <a:pt x="567" y="306"/>
                  </a:lnTo>
                  <a:lnTo>
                    <a:pt x="551" y="288"/>
                  </a:lnTo>
                  <a:lnTo>
                    <a:pt x="533" y="269"/>
                  </a:lnTo>
                  <a:lnTo>
                    <a:pt x="513" y="251"/>
                  </a:lnTo>
                  <a:lnTo>
                    <a:pt x="494" y="233"/>
                  </a:lnTo>
                  <a:lnTo>
                    <a:pt x="474" y="211"/>
                  </a:lnTo>
                  <a:lnTo>
                    <a:pt x="462" y="220"/>
                  </a:lnTo>
                  <a:lnTo>
                    <a:pt x="447" y="228"/>
                  </a:lnTo>
                  <a:lnTo>
                    <a:pt x="427" y="234"/>
                  </a:lnTo>
                  <a:lnTo>
                    <a:pt x="402" y="241"/>
                  </a:lnTo>
                  <a:lnTo>
                    <a:pt x="376" y="247"/>
                  </a:lnTo>
                  <a:lnTo>
                    <a:pt x="346" y="255"/>
                  </a:lnTo>
                  <a:lnTo>
                    <a:pt x="314" y="262"/>
                  </a:lnTo>
                  <a:lnTo>
                    <a:pt x="282" y="271"/>
                  </a:lnTo>
                  <a:lnTo>
                    <a:pt x="249" y="280"/>
                  </a:lnTo>
                  <a:lnTo>
                    <a:pt x="216" y="292"/>
                  </a:lnTo>
                  <a:lnTo>
                    <a:pt x="183" y="306"/>
                  </a:lnTo>
                  <a:lnTo>
                    <a:pt x="153" y="322"/>
                  </a:lnTo>
                  <a:lnTo>
                    <a:pt x="123" y="341"/>
                  </a:lnTo>
                  <a:lnTo>
                    <a:pt x="97" y="364"/>
                  </a:lnTo>
                  <a:lnTo>
                    <a:pt x="75" y="390"/>
                  </a:lnTo>
                  <a:lnTo>
                    <a:pt x="55" y="419"/>
                  </a:lnTo>
                  <a:lnTo>
                    <a:pt x="39" y="454"/>
                  </a:lnTo>
                  <a:lnTo>
                    <a:pt x="29" y="416"/>
                  </a:lnTo>
                  <a:lnTo>
                    <a:pt x="18" y="385"/>
                  </a:lnTo>
                  <a:lnTo>
                    <a:pt x="12" y="357"/>
                  </a:lnTo>
                  <a:lnTo>
                    <a:pt x="7" y="334"/>
                  </a:lnTo>
                  <a:lnTo>
                    <a:pt x="3" y="313"/>
                  </a:lnTo>
                  <a:lnTo>
                    <a:pt x="0" y="292"/>
                  </a:lnTo>
                  <a:lnTo>
                    <a:pt x="0" y="271"/>
                  </a:lnTo>
                  <a:lnTo>
                    <a:pt x="3" y="248"/>
                  </a:lnTo>
                  <a:lnTo>
                    <a:pt x="5" y="224"/>
                  </a:lnTo>
                  <a:lnTo>
                    <a:pt x="15" y="188"/>
                  </a:lnTo>
                  <a:lnTo>
                    <a:pt x="29" y="156"/>
                  </a:lnTo>
                  <a:lnTo>
                    <a:pt x="49" y="127"/>
                  </a:lnTo>
                  <a:lnTo>
                    <a:pt x="73" y="99"/>
                  </a:lnTo>
                  <a:lnTo>
                    <a:pt x="102" y="76"/>
                  </a:lnTo>
                  <a:lnTo>
                    <a:pt x="135" y="55"/>
                  </a:lnTo>
                  <a:lnTo>
                    <a:pt x="170" y="38"/>
                  </a:lnTo>
                  <a:lnTo>
                    <a:pt x="208" y="23"/>
                  </a:lnTo>
                  <a:lnTo>
                    <a:pt x="248" y="13"/>
                  </a:lnTo>
                  <a:lnTo>
                    <a:pt x="289" y="5"/>
                  </a:lnTo>
                  <a:lnTo>
                    <a:pt x="331" y="1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C92401"/>
            </a:solidFill>
            <a:ln w="0">
              <a:solidFill>
                <a:srgbClr val="C924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BFCB431-27FC-4EC6-A871-56C35349A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54266" y="3603829"/>
              <a:ext cx="507038" cy="231845"/>
            </a:xfrm>
            <a:custGeom>
              <a:avLst/>
              <a:gdLst>
                <a:gd name="T0" fmla="*/ 0 w 262"/>
                <a:gd name="T1" fmla="*/ 0 h 120"/>
                <a:gd name="T2" fmla="*/ 42 w 262"/>
                <a:gd name="T3" fmla="*/ 17 h 120"/>
                <a:gd name="T4" fmla="*/ 86 w 262"/>
                <a:gd name="T5" fmla="*/ 27 h 120"/>
                <a:gd name="T6" fmla="*/ 131 w 262"/>
                <a:gd name="T7" fmla="*/ 31 h 120"/>
                <a:gd name="T8" fmla="*/ 177 w 262"/>
                <a:gd name="T9" fmla="*/ 27 h 120"/>
                <a:gd name="T10" fmla="*/ 220 w 262"/>
                <a:gd name="T11" fmla="*/ 17 h 120"/>
                <a:gd name="T12" fmla="*/ 262 w 262"/>
                <a:gd name="T13" fmla="*/ 0 h 120"/>
                <a:gd name="T14" fmla="*/ 245 w 262"/>
                <a:gd name="T15" fmla="*/ 25 h 120"/>
                <a:gd name="T16" fmla="*/ 222 w 262"/>
                <a:gd name="T17" fmla="*/ 46 h 120"/>
                <a:gd name="T18" fmla="*/ 194 w 262"/>
                <a:gd name="T19" fmla="*/ 65 h 120"/>
                <a:gd name="T20" fmla="*/ 163 w 262"/>
                <a:gd name="T21" fmla="*/ 81 h 120"/>
                <a:gd name="T22" fmla="*/ 129 w 262"/>
                <a:gd name="T23" fmla="*/ 95 h 120"/>
                <a:gd name="T24" fmla="*/ 95 w 262"/>
                <a:gd name="T25" fmla="*/ 106 h 120"/>
                <a:gd name="T26" fmla="*/ 63 w 262"/>
                <a:gd name="T27" fmla="*/ 114 h 120"/>
                <a:gd name="T28" fmla="*/ 30 w 262"/>
                <a:gd name="T29" fmla="*/ 119 h 120"/>
                <a:gd name="T30" fmla="*/ 0 w 262"/>
                <a:gd name="T31" fmla="*/ 120 h 120"/>
                <a:gd name="T32" fmla="*/ 0 w 262"/>
                <a:gd name="T3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120">
                  <a:moveTo>
                    <a:pt x="0" y="0"/>
                  </a:moveTo>
                  <a:lnTo>
                    <a:pt x="42" y="17"/>
                  </a:lnTo>
                  <a:lnTo>
                    <a:pt x="86" y="27"/>
                  </a:lnTo>
                  <a:lnTo>
                    <a:pt x="131" y="31"/>
                  </a:lnTo>
                  <a:lnTo>
                    <a:pt x="177" y="27"/>
                  </a:lnTo>
                  <a:lnTo>
                    <a:pt x="220" y="17"/>
                  </a:lnTo>
                  <a:lnTo>
                    <a:pt x="262" y="0"/>
                  </a:lnTo>
                  <a:lnTo>
                    <a:pt x="245" y="25"/>
                  </a:lnTo>
                  <a:lnTo>
                    <a:pt x="222" y="46"/>
                  </a:lnTo>
                  <a:lnTo>
                    <a:pt x="194" y="65"/>
                  </a:lnTo>
                  <a:lnTo>
                    <a:pt x="163" y="81"/>
                  </a:lnTo>
                  <a:lnTo>
                    <a:pt x="129" y="95"/>
                  </a:lnTo>
                  <a:lnTo>
                    <a:pt x="95" y="106"/>
                  </a:lnTo>
                  <a:lnTo>
                    <a:pt x="63" y="114"/>
                  </a:lnTo>
                  <a:lnTo>
                    <a:pt x="30" y="119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281"/>
            </a:solidFill>
            <a:ln w="0">
              <a:solidFill>
                <a:srgbClr val="F7B2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0727D40-5B70-45EE-BBE1-9DC70A94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5519" y="2589504"/>
              <a:ext cx="1151480" cy="542905"/>
            </a:xfrm>
            <a:custGeom>
              <a:avLst/>
              <a:gdLst>
                <a:gd name="T0" fmla="*/ 44 w 595"/>
                <a:gd name="T1" fmla="*/ 0 h 281"/>
                <a:gd name="T2" fmla="*/ 551 w 595"/>
                <a:gd name="T3" fmla="*/ 0 h 281"/>
                <a:gd name="T4" fmla="*/ 568 w 595"/>
                <a:gd name="T5" fmla="*/ 4 h 281"/>
                <a:gd name="T6" fmla="*/ 582 w 595"/>
                <a:gd name="T7" fmla="*/ 13 h 281"/>
                <a:gd name="T8" fmla="*/ 591 w 595"/>
                <a:gd name="T9" fmla="*/ 27 h 281"/>
                <a:gd name="T10" fmla="*/ 595 w 595"/>
                <a:gd name="T11" fmla="*/ 44 h 281"/>
                <a:gd name="T12" fmla="*/ 595 w 595"/>
                <a:gd name="T13" fmla="*/ 237 h 281"/>
                <a:gd name="T14" fmla="*/ 591 w 595"/>
                <a:gd name="T15" fmla="*/ 254 h 281"/>
                <a:gd name="T16" fmla="*/ 582 w 595"/>
                <a:gd name="T17" fmla="*/ 268 h 281"/>
                <a:gd name="T18" fmla="*/ 568 w 595"/>
                <a:gd name="T19" fmla="*/ 277 h 281"/>
                <a:gd name="T20" fmla="*/ 551 w 595"/>
                <a:gd name="T21" fmla="*/ 281 h 281"/>
                <a:gd name="T22" fmla="*/ 44 w 595"/>
                <a:gd name="T23" fmla="*/ 281 h 281"/>
                <a:gd name="T24" fmla="*/ 26 w 595"/>
                <a:gd name="T25" fmla="*/ 277 h 281"/>
                <a:gd name="T26" fmla="*/ 13 w 595"/>
                <a:gd name="T27" fmla="*/ 268 h 281"/>
                <a:gd name="T28" fmla="*/ 2 w 595"/>
                <a:gd name="T29" fmla="*/ 254 h 281"/>
                <a:gd name="T30" fmla="*/ 0 w 595"/>
                <a:gd name="T31" fmla="*/ 237 h 281"/>
                <a:gd name="T32" fmla="*/ 0 w 595"/>
                <a:gd name="T33" fmla="*/ 44 h 281"/>
                <a:gd name="T34" fmla="*/ 2 w 595"/>
                <a:gd name="T35" fmla="*/ 27 h 281"/>
                <a:gd name="T36" fmla="*/ 13 w 595"/>
                <a:gd name="T37" fmla="*/ 13 h 281"/>
                <a:gd name="T38" fmla="*/ 26 w 595"/>
                <a:gd name="T39" fmla="*/ 4 h 281"/>
                <a:gd name="T40" fmla="*/ 44 w 595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281">
                  <a:moveTo>
                    <a:pt x="44" y="0"/>
                  </a:moveTo>
                  <a:lnTo>
                    <a:pt x="551" y="0"/>
                  </a:lnTo>
                  <a:lnTo>
                    <a:pt x="568" y="4"/>
                  </a:lnTo>
                  <a:lnTo>
                    <a:pt x="582" y="13"/>
                  </a:lnTo>
                  <a:lnTo>
                    <a:pt x="591" y="27"/>
                  </a:lnTo>
                  <a:lnTo>
                    <a:pt x="595" y="44"/>
                  </a:lnTo>
                  <a:lnTo>
                    <a:pt x="595" y="237"/>
                  </a:lnTo>
                  <a:lnTo>
                    <a:pt x="591" y="254"/>
                  </a:lnTo>
                  <a:lnTo>
                    <a:pt x="582" y="268"/>
                  </a:lnTo>
                  <a:lnTo>
                    <a:pt x="568" y="277"/>
                  </a:lnTo>
                  <a:lnTo>
                    <a:pt x="551" y="281"/>
                  </a:lnTo>
                  <a:lnTo>
                    <a:pt x="44" y="281"/>
                  </a:lnTo>
                  <a:lnTo>
                    <a:pt x="26" y="277"/>
                  </a:lnTo>
                  <a:lnTo>
                    <a:pt x="13" y="268"/>
                  </a:lnTo>
                  <a:lnTo>
                    <a:pt x="2" y="254"/>
                  </a:lnTo>
                  <a:lnTo>
                    <a:pt x="0" y="237"/>
                  </a:lnTo>
                  <a:lnTo>
                    <a:pt x="0" y="44"/>
                  </a:lnTo>
                  <a:lnTo>
                    <a:pt x="2" y="27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61AB61B-EC1C-40AC-8839-00F50A013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5519" y="2589504"/>
              <a:ext cx="1151480" cy="113992"/>
            </a:xfrm>
            <a:custGeom>
              <a:avLst/>
              <a:gdLst>
                <a:gd name="T0" fmla="*/ 44 w 595"/>
                <a:gd name="T1" fmla="*/ 0 h 59"/>
                <a:gd name="T2" fmla="*/ 551 w 595"/>
                <a:gd name="T3" fmla="*/ 0 h 59"/>
                <a:gd name="T4" fmla="*/ 568 w 595"/>
                <a:gd name="T5" fmla="*/ 4 h 59"/>
                <a:gd name="T6" fmla="*/ 582 w 595"/>
                <a:gd name="T7" fmla="*/ 13 h 59"/>
                <a:gd name="T8" fmla="*/ 591 w 595"/>
                <a:gd name="T9" fmla="*/ 27 h 59"/>
                <a:gd name="T10" fmla="*/ 595 w 595"/>
                <a:gd name="T11" fmla="*/ 44 h 59"/>
                <a:gd name="T12" fmla="*/ 595 w 595"/>
                <a:gd name="T13" fmla="*/ 59 h 59"/>
                <a:gd name="T14" fmla="*/ 591 w 595"/>
                <a:gd name="T15" fmla="*/ 40 h 59"/>
                <a:gd name="T16" fmla="*/ 582 w 595"/>
                <a:gd name="T17" fmla="*/ 27 h 59"/>
                <a:gd name="T18" fmla="*/ 568 w 595"/>
                <a:gd name="T19" fmla="*/ 17 h 59"/>
                <a:gd name="T20" fmla="*/ 551 w 595"/>
                <a:gd name="T21" fmla="*/ 14 h 59"/>
                <a:gd name="T22" fmla="*/ 44 w 595"/>
                <a:gd name="T23" fmla="*/ 14 h 59"/>
                <a:gd name="T24" fmla="*/ 26 w 595"/>
                <a:gd name="T25" fmla="*/ 17 h 59"/>
                <a:gd name="T26" fmla="*/ 13 w 595"/>
                <a:gd name="T27" fmla="*/ 27 h 59"/>
                <a:gd name="T28" fmla="*/ 2 w 595"/>
                <a:gd name="T29" fmla="*/ 40 h 59"/>
                <a:gd name="T30" fmla="*/ 0 w 595"/>
                <a:gd name="T31" fmla="*/ 59 h 59"/>
                <a:gd name="T32" fmla="*/ 0 w 595"/>
                <a:gd name="T33" fmla="*/ 44 h 59"/>
                <a:gd name="T34" fmla="*/ 2 w 595"/>
                <a:gd name="T35" fmla="*/ 27 h 59"/>
                <a:gd name="T36" fmla="*/ 13 w 595"/>
                <a:gd name="T37" fmla="*/ 13 h 59"/>
                <a:gd name="T38" fmla="*/ 26 w 595"/>
                <a:gd name="T39" fmla="*/ 4 h 59"/>
                <a:gd name="T40" fmla="*/ 44 w 595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">
                  <a:moveTo>
                    <a:pt x="44" y="0"/>
                  </a:moveTo>
                  <a:lnTo>
                    <a:pt x="551" y="0"/>
                  </a:lnTo>
                  <a:lnTo>
                    <a:pt x="568" y="4"/>
                  </a:lnTo>
                  <a:lnTo>
                    <a:pt x="582" y="13"/>
                  </a:lnTo>
                  <a:lnTo>
                    <a:pt x="591" y="27"/>
                  </a:lnTo>
                  <a:lnTo>
                    <a:pt x="595" y="44"/>
                  </a:lnTo>
                  <a:lnTo>
                    <a:pt x="595" y="59"/>
                  </a:lnTo>
                  <a:lnTo>
                    <a:pt x="591" y="40"/>
                  </a:lnTo>
                  <a:lnTo>
                    <a:pt x="582" y="27"/>
                  </a:lnTo>
                  <a:lnTo>
                    <a:pt x="568" y="17"/>
                  </a:lnTo>
                  <a:lnTo>
                    <a:pt x="551" y="14"/>
                  </a:lnTo>
                  <a:lnTo>
                    <a:pt x="44" y="14"/>
                  </a:lnTo>
                  <a:lnTo>
                    <a:pt x="26" y="17"/>
                  </a:lnTo>
                  <a:lnTo>
                    <a:pt x="13" y="27"/>
                  </a:lnTo>
                  <a:lnTo>
                    <a:pt x="2" y="40"/>
                  </a:lnTo>
                  <a:lnTo>
                    <a:pt x="0" y="59"/>
                  </a:lnTo>
                  <a:lnTo>
                    <a:pt x="0" y="44"/>
                  </a:lnTo>
                  <a:lnTo>
                    <a:pt x="2" y="27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0644BCF-DD07-46B3-9854-C5D02C0FA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5519" y="3022283"/>
              <a:ext cx="1151480" cy="110128"/>
            </a:xfrm>
            <a:custGeom>
              <a:avLst/>
              <a:gdLst>
                <a:gd name="T0" fmla="*/ 0 w 595"/>
                <a:gd name="T1" fmla="*/ 0 h 57"/>
                <a:gd name="T2" fmla="*/ 2 w 595"/>
                <a:gd name="T3" fmla="*/ 17 h 57"/>
                <a:gd name="T4" fmla="*/ 13 w 595"/>
                <a:gd name="T5" fmla="*/ 31 h 57"/>
                <a:gd name="T6" fmla="*/ 26 w 595"/>
                <a:gd name="T7" fmla="*/ 40 h 57"/>
                <a:gd name="T8" fmla="*/ 44 w 595"/>
                <a:gd name="T9" fmla="*/ 44 h 57"/>
                <a:gd name="T10" fmla="*/ 551 w 595"/>
                <a:gd name="T11" fmla="*/ 44 h 57"/>
                <a:gd name="T12" fmla="*/ 568 w 595"/>
                <a:gd name="T13" fmla="*/ 40 h 57"/>
                <a:gd name="T14" fmla="*/ 582 w 595"/>
                <a:gd name="T15" fmla="*/ 31 h 57"/>
                <a:gd name="T16" fmla="*/ 591 w 595"/>
                <a:gd name="T17" fmla="*/ 17 h 57"/>
                <a:gd name="T18" fmla="*/ 595 w 595"/>
                <a:gd name="T19" fmla="*/ 0 h 57"/>
                <a:gd name="T20" fmla="*/ 595 w 595"/>
                <a:gd name="T21" fmla="*/ 13 h 57"/>
                <a:gd name="T22" fmla="*/ 591 w 595"/>
                <a:gd name="T23" fmla="*/ 30 h 57"/>
                <a:gd name="T24" fmla="*/ 582 w 595"/>
                <a:gd name="T25" fmla="*/ 44 h 57"/>
                <a:gd name="T26" fmla="*/ 568 w 595"/>
                <a:gd name="T27" fmla="*/ 53 h 57"/>
                <a:gd name="T28" fmla="*/ 551 w 595"/>
                <a:gd name="T29" fmla="*/ 57 h 57"/>
                <a:gd name="T30" fmla="*/ 44 w 595"/>
                <a:gd name="T31" fmla="*/ 57 h 57"/>
                <a:gd name="T32" fmla="*/ 26 w 595"/>
                <a:gd name="T33" fmla="*/ 53 h 57"/>
                <a:gd name="T34" fmla="*/ 13 w 595"/>
                <a:gd name="T35" fmla="*/ 44 h 57"/>
                <a:gd name="T36" fmla="*/ 2 w 595"/>
                <a:gd name="T37" fmla="*/ 30 h 57"/>
                <a:gd name="T38" fmla="*/ 0 w 595"/>
                <a:gd name="T39" fmla="*/ 13 h 57"/>
                <a:gd name="T40" fmla="*/ 0 w 595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7">
                  <a:moveTo>
                    <a:pt x="0" y="0"/>
                  </a:moveTo>
                  <a:lnTo>
                    <a:pt x="2" y="17"/>
                  </a:lnTo>
                  <a:lnTo>
                    <a:pt x="13" y="31"/>
                  </a:lnTo>
                  <a:lnTo>
                    <a:pt x="26" y="40"/>
                  </a:lnTo>
                  <a:lnTo>
                    <a:pt x="44" y="44"/>
                  </a:lnTo>
                  <a:lnTo>
                    <a:pt x="551" y="44"/>
                  </a:lnTo>
                  <a:lnTo>
                    <a:pt x="568" y="40"/>
                  </a:lnTo>
                  <a:lnTo>
                    <a:pt x="582" y="31"/>
                  </a:lnTo>
                  <a:lnTo>
                    <a:pt x="591" y="17"/>
                  </a:lnTo>
                  <a:lnTo>
                    <a:pt x="595" y="0"/>
                  </a:lnTo>
                  <a:lnTo>
                    <a:pt x="595" y="13"/>
                  </a:lnTo>
                  <a:lnTo>
                    <a:pt x="591" y="30"/>
                  </a:lnTo>
                  <a:lnTo>
                    <a:pt x="582" y="44"/>
                  </a:lnTo>
                  <a:lnTo>
                    <a:pt x="568" y="53"/>
                  </a:lnTo>
                  <a:lnTo>
                    <a:pt x="551" y="57"/>
                  </a:lnTo>
                  <a:lnTo>
                    <a:pt x="44" y="57"/>
                  </a:lnTo>
                  <a:lnTo>
                    <a:pt x="26" y="53"/>
                  </a:lnTo>
                  <a:lnTo>
                    <a:pt x="13" y="44"/>
                  </a:lnTo>
                  <a:lnTo>
                    <a:pt x="2" y="30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10404B2-9F52-4565-AE6D-EAA6040DC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7165" y="3279245"/>
              <a:ext cx="574772" cy="216389"/>
            </a:xfrm>
            <a:custGeom>
              <a:avLst/>
              <a:gdLst>
                <a:gd name="T0" fmla="*/ 0 w 297"/>
                <a:gd name="T1" fmla="*/ 0 h 112"/>
                <a:gd name="T2" fmla="*/ 73 w 297"/>
                <a:gd name="T3" fmla="*/ 13 h 112"/>
                <a:gd name="T4" fmla="*/ 148 w 297"/>
                <a:gd name="T5" fmla="*/ 19 h 112"/>
                <a:gd name="T6" fmla="*/ 224 w 297"/>
                <a:gd name="T7" fmla="*/ 13 h 112"/>
                <a:gd name="T8" fmla="*/ 297 w 297"/>
                <a:gd name="T9" fmla="*/ 0 h 112"/>
                <a:gd name="T10" fmla="*/ 297 w 297"/>
                <a:gd name="T11" fmla="*/ 2 h 112"/>
                <a:gd name="T12" fmla="*/ 296 w 297"/>
                <a:gd name="T13" fmla="*/ 7 h 112"/>
                <a:gd name="T14" fmla="*/ 293 w 297"/>
                <a:gd name="T15" fmla="*/ 16 h 112"/>
                <a:gd name="T16" fmla="*/ 289 w 297"/>
                <a:gd name="T17" fmla="*/ 26 h 112"/>
                <a:gd name="T18" fmla="*/ 283 w 297"/>
                <a:gd name="T19" fmla="*/ 40 h 112"/>
                <a:gd name="T20" fmla="*/ 275 w 297"/>
                <a:gd name="T21" fmla="*/ 54 h 112"/>
                <a:gd name="T22" fmla="*/ 263 w 297"/>
                <a:gd name="T23" fmla="*/ 67 h 112"/>
                <a:gd name="T24" fmla="*/ 247 w 297"/>
                <a:gd name="T25" fmla="*/ 80 h 112"/>
                <a:gd name="T26" fmla="*/ 229 w 297"/>
                <a:gd name="T27" fmla="*/ 92 h 112"/>
                <a:gd name="T28" fmla="*/ 207 w 297"/>
                <a:gd name="T29" fmla="*/ 102 h 112"/>
                <a:gd name="T30" fmla="*/ 179 w 297"/>
                <a:gd name="T31" fmla="*/ 109 h 112"/>
                <a:gd name="T32" fmla="*/ 148 w 297"/>
                <a:gd name="T33" fmla="*/ 112 h 112"/>
                <a:gd name="T34" fmla="*/ 116 w 297"/>
                <a:gd name="T35" fmla="*/ 109 h 112"/>
                <a:gd name="T36" fmla="*/ 90 w 297"/>
                <a:gd name="T37" fmla="*/ 102 h 112"/>
                <a:gd name="T38" fmla="*/ 68 w 297"/>
                <a:gd name="T39" fmla="*/ 92 h 112"/>
                <a:gd name="T40" fmla="*/ 48 w 297"/>
                <a:gd name="T41" fmla="*/ 80 h 112"/>
                <a:gd name="T42" fmla="*/ 34 w 297"/>
                <a:gd name="T43" fmla="*/ 67 h 112"/>
                <a:gd name="T44" fmla="*/ 22 w 297"/>
                <a:gd name="T45" fmla="*/ 54 h 112"/>
                <a:gd name="T46" fmla="*/ 13 w 297"/>
                <a:gd name="T47" fmla="*/ 40 h 112"/>
                <a:gd name="T48" fmla="*/ 8 w 297"/>
                <a:gd name="T49" fmla="*/ 26 h 112"/>
                <a:gd name="T50" fmla="*/ 2 w 297"/>
                <a:gd name="T51" fmla="*/ 16 h 112"/>
                <a:gd name="T52" fmla="*/ 0 w 297"/>
                <a:gd name="T53" fmla="*/ 7 h 112"/>
                <a:gd name="T54" fmla="*/ 0 w 297"/>
                <a:gd name="T55" fmla="*/ 2 h 112"/>
                <a:gd name="T56" fmla="*/ 0 w 297"/>
                <a:gd name="T5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7" h="112">
                  <a:moveTo>
                    <a:pt x="0" y="0"/>
                  </a:moveTo>
                  <a:lnTo>
                    <a:pt x="73" y="13"/>
                  </a:lnTo>
                  <a:lnTo>
                    <a:pt x="148" y="19"/>
                  </a:lnTo>
                  <a:lnTo>
                    <a:pt x="224" y="13"/>
                  </a:lnTo>
                  <a:lnTo>
                    <a:pt x="297" y="0"/>
                  </a:lnTo>
                  <a:lnTo>
                    <a:pt x="297" y="2"/>
                  </a:lnTo>
                  <a:lnTo>
                    <a:pt x="296" y="7"/>
                  </a:lnTo>
                  <a:lnTo>
                    <a:pt x="293" y="16"/>
                  </a:lnTo>
                  <a:lnTo>
                    <a:pt x="289" y="26"/>
                  </a:lnTo>
                  <a:lnTo>
                    <a:pt x="283" y="40"/>
                  </a:lnTo>
                  <a:lnTo>
                    <a:pt x="275" y="54"/>
                  </a:lnTo>
                  <a:lnTo>
                    <a:pt x="263" y="67"/>
                  </a:lnTo>
                  <a:lnTo>
                    <a:pt x="247" y="80"/>
                  </a:lnTo>
                  <a:lnTo>
                    <a:pt x="229" y="92"/>
                  </a:lnTo>
                  <a:lnTo>
                    <a:pt x="207" y="102"/>
                  </a:lnTo>
                  <a:lnTo>
                    <a:pt x="179" y="109"/>
                  </a:lnTo>
                  <a:lnTo>
                    <a:pt x="148" y="112"/>
                  </a:lnTo>
                  <a:lnTo>
                    <a:pt x="116" y="109"/>
                  </a:lnTo>
                  <a:lnTo>
                    <a:pt x="90" y="102"/>
                  </a:lnTo>
                  <a:lnTo>
                    <a:pt x="68" y="92"/>
                  </a:lnTo>
                  <a:lnTo>
                    <a:pt x="48" y="80"/>
                  </a:lnTo>
                  <a:lnTo>
                    <a:pt x="34" y="67"/>
                  </a:lnTo>
                  <a:lnTo>
                    <a:pt x="22" y="54"/>
                  </a:lnTo>
                  <a:lnTo>
                    <a:pt x="13" y="40"/>
                  </a:lnTo>
                  <a:lnTo>
                    <a:pt x="8" y="26"/>
                  </a:lnTo>
                  <a:lnTo>
                    <a:pt x="2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0000"/>
            </a:solidFill>
            <a:ln w="0">
              <a:solidFill>
                <a:srgbClr val="06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EA9B27C-36E0-4A6A-BCE8-670B269B6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52330" y="3286973"/>
              <a:ext cx="505103" cy="71486"/>
            </a:xfrm>
            <a:custGeom>
              <a:avLst/>
              <a:gdLst>
                <a:gd name="T0" fmla="*/ 0 w 261"/>
                <a:gd name="T1" fmla="*/ 0 h 37"/>
                <a:gd name="T2" fmla="*/ 64 w 261"/>
                <a:gd name="T3" fmla="*/ 11 h 37"/>
                <a:gd name="T4" fmla="*/ 130 w 261"/>
                <a:gd name="T5" fmla="*/ 15 h 37"/>
                <a:gd name="T6" fmla="*/ 195 w 261"/>
                <a:gd name="T7" fmla="*/ 11 h 37"/>
                <a:gd name="T8" fmla="*/ 261 w 261"/>
                <a:gd name="T9" fmla="*/ 0 h 37"/>
                <a:gd name="T10" fmla="*/ 242 w 261"/>
                <a:gd name="T11" fmla="*/ 12 h 37"/>
                <a:gd name="T12" fmla="*/ 221 w 261"/>
                <a:gd name="T13" fmla="*/ 21 h 37"/>
                <a:gd name="T14" fmla="*/ 195 w 261"/>
                <a:gd name="T15" fmla="*/ 29 h 37"/>
                <a:gd name="T16" fmla="*/ 165 w 261"/>
                <a:gd name="T17" fmla="*/ 34 h 37"/>
                <a:gd name="T18" fmla="*/ 130 w 261"/>
                <a:gd name="T19" fmla="*/ 37 h 37"/>
                <a:gd name="T20" fmla="*/ 96 w 261"/>
                <a:gd name="T21" fmla="*/ 34 h 37"/>
                <a:gd name="T22" fmla="*/ 66 w 261"/>
                <a:gd name="T23" fmla="*/ 29 h 37"/>
                <a:gd name="T24" fmla="*/ 39 w 261"/>
                <a:gd name="T25" fmla="*/ 21 h 37"/>
                <a:gd name="T26" fmla="*/ 17 w 261"/>
                <a:gd name="T27" fmla="*/ 12 h 37"/>
                <a:gd name="T28" fmla="*/ 0 w 261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37">
                  <a:moveTo>
                    <a:pt x="0" y="0"/>
                  </a:moveTo>
                  <a:lnTo>
                    <a:pt x="64" y="11"/>
                  </a:lnTo>
                  <a:lnTo>
                    <a:pt x="130" y="15"/>
                  </a:lnTo>
                  <a:lnTo>
                    <a:pt x="195" y="11"/>
                  </a:lnTo>
                  <a:lnTo>
                    <a:pt x="261" y="0"/>
                  </a:lnTo>
                  <a:lnTo>
                    <a:pt x="242" y="12"/>
                  </a:lnTo>
                  <a:lnTo>
                    <a:pt x="221" y="21"/>
                  </a:lnTo>
                  <a:lnTo>
                    <a:pt x="195" y="29"/>
                  </a:lnTo>
                  <a:lnTo>
                    <a:pt x="165" y="34"/>
                  </a:lnTo>
                  <a:lnTo>
                    <a:pt x="130" y="37"/>
                  </a:lnTo>
                  <a:lnTo>
                    <a:pt x="96" y="34"/>
                  </a:lnTo>
                  <a:lnTo>
                    <a:pt x="66" y="29"/>
                  </a:lnTo>
                  <a:lnTo>
                    <a:pt x="39" y="21"/>
                  </a:lnTo>
                  <a:lnTo>
                    <a:pt x="1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8A6196B-9302-4CCB-A2C3-029FFE13C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2661" y="3400964"/>
              <a:ext cx="365765" cy="94671"/>
            </a:xfrm>
            <a:custGeom>
              <a:avLst/>
              <a:gdLst>
                <a:gd name="T0" fmla="*/ 94 w 189"/>
                <a:gd name="T1" fmla="*/ 0 h 49"/>
                <a:gd name="T2" fmla="*/ 130 w 189"/>
                <a:gd name="T3" fmla="*/ 3 h 49"/>
                <a:gd name="T4" fmla="*/ 163 w 189"/>
                <a:gd name="T5" fmla="*/ 9 h 49"/>
                <a:gd name="T6" fmla="*/ 189 w 189"/>
                <a:gd name="T7" fmla="*/ 21 h 49"/>
                <a:gd name="T8" fmla="*/ 171 w 189"/>
                <a:gd name="T9" fmla="*/ 32 h 49"/>
                <a:gd name="T10" fmla="*/ 150 w 189"/>
                <a:gd name="T11" fmla="*/ 41 h 49"/>
                <a:gd name="T12" fmla="*/ 124 w 189"/>
                <a:gd name="T13" fmla="*/ 46 h 49"/>
                <a:gd name="T14" fmla="*/ 94 w 189"/>
                <a:gd name="T15" fmla="*/ 49 h 49"/>
                <a:gd name="T16" fmla="*/ 65 w 189"/>
                <a:gd name="T17" fmla="*/ 46 h 49"/>
                <a:gd name="T18" fmla="*/ 39 w 189"/>
                <a:gd name="T19" fmla="*/ 41 h 49"/>
                <a:gd name="T20" fmla="*/ 17 w 189"/>
                <a:gd name="T21" fmla="*/ 32 h 49"/>
                <a:gd name="T22" fmla="*/ 0 w 189"/>
                <a:gd name="T23" fmla="*/ 21 h 49"/>
                <a:gd name="T24" fmla="*/ 26 w 189"/>
                <a:gd name="T25" fmla="*/ 9 h 49"/>
                <a:gd name="T26" fmla="*/ 58 w 189"/>
                <a:gd name="T27" fmla="*/ 3 h 49"/>
                <a:gd name="T28" fmla="*/ 94 w 189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9" h="49">
                  <a:moveTo>
                    <a:pt x="94" y="0"/>
                  </a:moveTo>
                  <a:lnTo>
                    <a:pt x="130" y="3"/>
                  </a:lnTo>
                  <a:lnTo>
                    <a:pt x="163" y="9"/>
                  </a:lnTo>
                  <a:lnTo>
                    <a:pt x="189" y="21"/>
                  </a:lnTo>
                  <a:lnTo>
                    <a:pt x="171" y="32"/>
                  </a:lnTo>
                  <a:lnTo>
                    <a:pt x="150" y="41"/>
                  </a:lnTo>
                  <a:lnTo>
                    <a:pt x="124" y="46"/>
                  </a:lnTo>
                  <a:lnTo>
                    <a:pt x="94" y="49"/>
                  </a:lnTo>
                  <a:lnTo>
                    <a:pt x="65" y="46"/>
                  </a:lnTo>
                  <a:lnTo>
                    <a:pt x="39" y="41"/>
                  </a:lnTo>
                  <a:lnTo>
                    <a:pt x="17" y="32"/>
                  </a:lnTo>
                  <a:lnTo>
                    <a:pt x="0" y="21"/>
                  </a:lnTo>
                  <a:lnTo>
                    <a:pt x="26" y="9"/>
                  </a:lnTo>
                  <a:lnTo>
                    <a:pt x="58" y="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C2F00"/>
            </a:solidFill>
            <a:ln w="0">
              <a:solidFill>
                <a:srgbClr val="FC2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4AE1EA61-4D34-4FE5-842C-52CB254F3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2661" y="3400964"/>
              <a:ext cx="365765" cy="94671"/>
            </a:xfrm>
            <a:custGeom>
              <a:avLst/>
              <a:gdLst>
                <a:gd name="T0" fmla="*/ 94 w 189"/>
                <a:gd name="T1" fmla="*/ 0 h 49"/>
                <a:gd name="T2" fmla="*/ 130 w 189"/>
                <a:gd name="T3" fmla="*/ 3 h 49"/>
                <a:gd name="T4" fmla="*/ 163 w 189"/>
                <a:gd name="T5" fmla="*/ 9 h 49"/>
                <a:gd name="T6" fmla="*/ 189 w 189"/>
                <a:gd name="T7" fmla="*/ 21 h 49"/>
                <a:gd name="T8" fmla="*/ 164 w 189"/>
                <a:gd name="T9" fmla="*/ 34 h 49"/>
                <a:gd name="T10" fmla="*/ 162 w 189"/>
                <a:gd name="T11" fmla="*/ 33 h 49"/>
                <a:gd name="T12" fmla="*/ 154 w 189"/>
                <a:gd name="T13" fmla="*/ 30 h 49"/>
                <a:gd name="T14" fmla="*/ 142 w 189"/>
                <a:gd name="T15" fmla="*/ 28 h 49"/>
                <a:gd name="T16" fmla="*/ 129 w 189"/>
                <a:gd name="T17" fmla="*/ 25 h 49"/>
                <a:gd name="T18" fmla="*/ 113 w 189"/>
                <a:gd name="T19" fmla="*/ 25 h 49"/>
                <a:gd name="T20" fmla="*/ 99 w 189"/>
                <a:gd name="T21" fmla="*/ 26 h 49"/>
                <a:gd name="T22" fmla="*/ 87 w 189"/>
                <a:gd name="T23" fmla="*/ 32 h 49"/>
                <a:gd name="T24" fmla="*/ 82 w 189"/>
                <a:gd name="T25" fmla="*/ 39 h 49"/>
                <a:gd name="T26" fmla="*/ 82 w 189"/>
                <a:gd name="T27" fmla="*/ 49 h 49"/>
                <a:gd name="T28" fmla="*/ 56 w 189"/>
                <a:gd name="T29" fmla="*/ 45 h 49"/>
                <a:gd name="T30" fmla="*/ 34 w 189"/>
                <a:gd name="T31" fmla="*/ 38 h 49"/>
                <a:gd name="T32" fmla="*/ 15 w 189"/>
                <a:gd name="T33" fmla="*/ 30 h 49"/>
                <a:gd name="T34" fmla="*/ 0 w 189"/>
                <a:gd name="T35" fmla="*/ 21 h 49"/>
                <a:gd name="T36" fmla="*/ 26 w 189"/>
                <a:gd name="T37" fmla="*/ 9 h 49"/>
                <a:gd name="T38" fmla="*/ 58 w 189"/>
                <a:gd name="T39" fmla="*/ 3 h 49"/>
                <a:gd name="T40" fmla="*/ 94 w 18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9" h="49">
                  <a:moveTo>
                    <a:pt x="94" y="0"/>
                  </a:moveTo>
                  <a:lnTo>
                    <a:pt x="130" y="3"/>
                  </a:lnTo>
                  <a:lnTo>
                    <a:pt x="163" y="9"/>
                  </a:lnTo>
                  <a:lnTo>
                    <a:pt x="189" y="21"/>
                  </a:lnTo>
                  <a:lnTo>
                    <a:pt x="164" y="34"/>
                  </a:lnTo>
                  <a:lnTo>
                    <a:pt x="162" y="33"/>
                  </a:lnTo>
                  <a:lnTo>
                    <a:pt x="154" y="30"/>
                  </a:lnTo>
                  <a:lnTo>
                    <a:pt x="142" y="28"/>
                  </a:lnTo>
                  <a:lnTo>
                    <a:pt x="129" y="25"/>
                  </a:lnTo>
                  <a:lnTo>
                    <a:pt x="113" y="25"/>
                  </a:lnTo>
                  <a:lnTo>
                    <a:pt x="99" y="26"/>
                  </a:lnTo>
                  <a:lnTo>
                    <a:pt x="87" y="32"/>
                  </a:lnTo>
                  <a:lnTo>
                    <a:pt x="82" y="39"/>
                  </a:lnTo>
                  <a:lnTo>
                    <a:pt x="82" y="49"/>
                  </a:lnTo>
                  <a:lnTo>
                    <a:pt x="56" y="45"/>
                  </a:lnTo>
                  <a:lnTo>
                    <a:pt x="34" y="38"/>
                  </a:lnTo>
                  <a:lnTo>
                    <a:pt x="15" y="30"/>
                  </a:lnTo>
                  <a:lnTo>
                    <a:pt x="0" y="21"/>
                  </a:lnTo>
                  <a:lnTo>
                    <a:pt x="26" y="9"/>
                  </a:lnTo>
                  <a:lnTo>
                    <a:pt x="58" y="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EB1000"/>
            </a:solidFill>
            <a:ln w="0">
              <a:solidFill>
                <a:srgbClr val="EB1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1051E139-9CE0-4131-A33A-98FA05631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06484" y="2763389"/>
              <a:ext cx="30964" cy="195137"/>
            </a:xfrm>
            <a:custGeom>
              <a:avLst/>
              <a:gdLst>
                <a:gd name="T0" fmla="*/ 8 w 16"/>
                <a:gd name="T1" fmla="*/ 0 h 101"/>
                <a:gd name="T2" fmla="*/ 16 w 16"/>
                <a:gd name="T3" fmla="*/ 0 h 101"/>
                <a:gd name="T4" fmla="*/ 16 w 16"/>
                <a:gd name="T5" fmla="*/ 101 h 101"/>
                <a:gd name="T6" fmla="*/ 8 w 16"/>
                <a:gd name="T7" fmla="*/ 101 h 101"/>
                <a:gd name="T8" fmla="*/ 5 w 16"/>
                <a:gd name="T9" fmla="*/ 101 h 101"/>
                <a:gd name="T10" fmla="*/ 3 w 16"/>
                <a:gd name="T11" fmla="*/ 100 h 101"/>
                <a:gd name="T12" fmla="*/ 1 w 16"/>
                <a:gd name="T13" fmla="*/ 97 h 101"/>
                <a:gd name="T14" fmla="*/ 0 w 16"/>
                <a:gd name="T15" fmla="*/ 94 h 101"/>
                <a:gd name="T16" fmla="*/ 0 w 16"/>
                <a:gd name="T17" fmla="*/ 7 h 101"/>
                <a:gd name="T18" fmla="*/ 1 w 16"/>
                <a:gd name="T19" fmla="*/ 4 h 101"/>
                <a:gd name="T20" fmla="*/ 3 w 16"/>
                <a:gd name="T21" fmla="*/ 3 h 101"/>
                <a:gd name="T22" fmla="*/ 5 w 16"/>
                <a:gd name="T23" fmla="*/ 0 h 101"/>
                <a:gd name="T24" fmla="*/ 8 w 16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1">
                  <a:moveTo>
                    <a:pt x="8" y="0"/>
                  </a:moveTo>
                  <a:lnTo>
                    <a:pt x="16" y="0"/>
                  </a:lnTo>
                  <a:lnTo>
                    <a:pt x="16" y="101"/>
                  </a:lnTo>
                  <a:lnTo>
                    <a:pt x="8" y="101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4"/>
                  </a:lnTo>
                  <a:lnTo>
                    <a:pt x="0" y="7"/>
                  </a:lnTo>
                  <a:lnTo>
                    <a:pt x="1" y="4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A8C9209-4430-4CBE-8BAE-E7FB09593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06484" y="2763389"/>
              <a:ext cx="30964" cy="195137"/>
            </a:xfrm>
            <a:custGeom>
              <a:avLst/>
              <a:gdLst>
                <a:gd name="T0" fmla="*/ 8 w 16"/>
                <a:gd name="T1" fmla="*/ 0 h 101"/>
                <a:gd name="T2" fmla="*/ 16 w 16"/>
                <a:gd name="T3" fmla="*/ 0 h 101"/>
                <a:gd name="T4" fmla="*/ 16 w 16"/>
                <a:gd name="T5" fmla="*/ 101 h 101"/>
                <a:gd name="T6" fmla="*/ 8 w 16"/>
                <a:gd name="T7" fmla="*/ 101 h 101"/>
                <a:gd name="T8" fmla="*/ 5 w 16"/>
                <a:gd name="T9" fmla="*/ 101 h 101"/>
                <a:gd name="T10" fmla="*/ 3 w 16"/>
                <a:gd name="T11" fmla="*/ 100 h 101"/>
                <a:gd name="T12" fmla="*/ 1 w 16"/>
                <a:gd name="T13" fmla="*/ 97 h 101"/>
                <a:gd name="T14" fmla="*/ 0 w 16"/>
                <a:gd name="T15" fmla="*/ 94 h 101"/>
                <a:gd name="T16" fmla="*/ 0 w 16"/>
                <a:gd name="T17" fmla="*/ 7 h 101"/>
                <a:gd name="T18" fmla="*/ 1 w 16"/>
                <a:gd name="T19" fmla="*/ 4 h 101"/>
                <a:gd name="T20" fmla="*/ 3 w 16"/>
                <a:gd name="T21" fmla="*/ 3 h 101"/>
                <a:gd name="T22" fmla="*/ 5 w 16"/>
                <a:gd name="T23" fmla="*/ 0 h 101"/>
                <a:gd name="T24" fmla="*/ 8 w 16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1">
                  <a:moveTo>
                    <a:pt x="8" y="0"/>
                  </a:moveTo>
                  <a:lnTo>
                    <a:pt x="16" y="0"/>
                  </a:lnTo>
                  <a:lnTo>
                    <a:pt x="16" y="101"/>
                  </a:lnTo>
                  <a:lnTo>
                    <a:pt x="8" y="101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4"/>
                  </a:lnTo>
                  <a:lnTo>
                    <a:pt x="0" y="7"/>
                  </a:lnTo>
                  <a:lnTo>
                    <a:pt x="1" y="4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71F8C14-64C8-4B56-9DB0-0321AEC2A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4039" y="2763389"/>
              <a:ext cx="29030" cy="195137"/>
            </a:xfrm>
            <a:custGeom>
              <a:avLst/>
              <a:gdLst>
                <a:gd name="T0" fmla="*/ 0 w 15"/>
                <a:gd name="T1" fmla="*/ 0 h 101"/>
                <a:gd name="T2" fmla="*/ 8 w 15"/>
                <a:gd name="T3" fmla="*/ 0 h 101"/>
                <a:gd name="T4" fmla="*/ 11 w 15"/>
                <a:gd name="T5" fmla="*/ 0 h 101"/>
                <a:gd name="T6" fmla="*/ 13 w 15"/>
                <a:gd name="T7" fmla="*/ 3 h 101"/>
                <a:gd name="T8" fmla="*/ 15 w 15"/>
                <a:gd name="T9" fmla="*/ 4 h 101"/>
                <a:gd name="T10" fmla="*/ 15 w 15"/>
                <a:gd name="T11" fmla="*/ 7 h 101"/>
                <a:gd name="T12" fmla="*/ 15 w 15"/>
                <a:gd name="T13" fmla="*/ 94 h 101"/>
                <a:gd name="T14" fmla="*/ 15 w 15"/>
                <a:gd name="T15" fmla="*/ 97 h 101"/>
                <a:gd name="T16" fmla="*/ 13 w 15"/>
                <a:gd name="T17" fmla="*/ 100 h 101"/>
                <a:gd name="T18" fmla="*/ 11 w 15"/>
                <a:gd name="T19" fmla="*/ 101 h 101"/>
                <a:gd name="T20" fmla="*/ 8 w 15"/>
                <a:gd name="T21" fmla="*/ 101 h 101"/>
                <a:gd name="T22" fmla="*/ 0 w 15"/>
                <a:gd name="T23" fmla="*/ 101 h 101"/>
                <a:gd name="T24" fmla="*/ 0 w 15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1">
                  <a:moveTo>
                    <a:pt x="0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5" y="7"/>
                  </a:lnTo>
                  <a:lnTo>
                    <a:pt x="15" y="94"/>
                  </a:lnTo>
                  <a:lnTo>
                    <a:pt x="15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8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C829013E-86CA-48CB-8AD4-FC98255D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25203" y="2641670"/>
              <a:ext cx="1048911" cy="438576"/>
            </a:xfrm>
            <a:custGeom>
              <a:avLst/>
              <a:gdLst>
                <a:gd name="T0" fmla="*/ 18 w 542"/>
                <a:gd name="T1" fmla="*/ 0 h 227"/>
                <a:gd name="T2" fmla="*/ 525 w 542"/>
                <a:gd name="T3" fmla="*/ 0 h 227"/>
                <a:gd name="T4" fmla="*/ 530 w 542"/>
                <a:gd name="T5" fmla="*/ 2 h 227"/>
                <a:gd name="T6" fmla="*/ 535 w 542"/>
                <a:gd name="T7" fmla="*/ 4 h 227"/>
                <a:gd name="T8" fmla="*/ 539 w 542"/>
                <a:gd name="T9" fmla="*/ 7 h 227"/>
                <a:gd name="T10" fmla="*/ 542 w 542"/>
                <a:gd name="T11" fmla="*/ 12 h 227"/>
                <a:gd name="T12" fmla="*/ 542 w 542"/>
                <a:gd name="T13" fmla="*/ 17 h 227"/>
                <a:gd name="T14" fmla="*/ 542 w 542"/>
                <a:gd name="T15" fmla="*/ 210 h 227"/>
                <a:gd name="T16" fmla="*/ 542 w 542"/>
                <a:gd name="T17" fmla="*/ 215 h 227"/>
                <a:gd name="T18" fmla="*/ 539 w 542"/>
                <a:gd name="T19" fmla="*/ 220 h 227"/>
                <a:gd name="T20" fmla="*/ 535 w 542"/>
                <a:gd name="T21" fmla="*/ 224 h 227"/>
                <a:gd name="T22" fmla="*/ 530 w 542"/>
                <a:gd name="T23" fmla="*/ 227 h 227"/>
                <a:gd name="T24" fmla="*/ 525 w 542"/>
                <a:gd name="T25" fmla="*/ 227 h 227"/>
                <a:gd name="T26" fmla="*/ 328 w 542"/>
                <a:gd name="T27" fmla="*/ 227 h 227"/>
                <a:gd name="T28" fmla="*/ 317 w 542"/>
                <a:gd name="T29" fmla="*/ 224 h 227"/>
                <a:gd name="T30" fmla="*/ 306 w 542"/>
                <a:gd name="T31" fmla="*/ 216 h 227"/>
                <a:gd name="T32" fmla="*/ 284 w 542"/>
                <a:gd name="T33" fmla="*/ 194 h 227"/>
                <a:gd name="T34" fmla="*/ 276 w 542"/>
                <a:gd name="T35" fmla="*/ 189 h 227"/>
                <a:gd name="T36" fmla="*/ 267 w 542"/>
                <a:gd name="T37" fmla="*/ 189 h 227"/>
                <a:gd name="T38" fmla="*/ 258 w 542"/>
                <a:gd name="T39" fmla="*/ 194 h 227"/>
                <a:gd name="T40" fmla="*/ 237 w 542"/>
                <a:gd name="T41" fmla="*/ 216 h 227"/>
                <a:gd name="T42" fmla="*/ 226 w 542"/>
                <a:gd name="T43" fmla="*/ 224 h 227"/>
                <a:gd name="T44" fmla="*/ 213 w 542"/>
                <a:gd name="T45" fmla="*/ 227 h 227"/>
                <a:gd name="T46" fmla="*/ 18 w 542"/>
                <a:gd name="T47" fmla="*/ 227 h 227"/>
                <a:gd name="T48" fmla="*/ 12 w 542"/>
                <a:gd name="T49" fmla="*/ 227 h 227"/>
                <a:gd name="T50" fmla="*/ 8 w 542"/>
                <a:gd name="T51" fmla="*/ 224 h 227"/>
                <a:gd name="T52" fmla="*/ 4 w 542"/>
                <a:gd name="T53" fmla="*/ 220 h 227"/>
                <a:gd name="T54" fmla="*/ 1 w 542"/>
                <a:gd name="T55" fmla="*/ 215 h 227"/>
                <a:gd name="T56" fmla="*/ 0 w 542"/>
                <a:gd name="T57" fmla="*/ 210 h 227"/>
                <a:gd name="T58" fmla="*/ 0 w 542"/>
                <a:gd name="T59" fmla="*/ 17 h 227"/>
                <a:gd name="T60" fmla="*/ 1 w 542"/>
                <a:gd name="T61" fmla="*/ 12 h 227"/>
                <a:gd name="T62" fmla="*/ 4 w 542"/>
                <a:gd name="T63" fmla="*/ 7 h 227"/>
                <a:gd name="T64" fmla="*/ 8 w 542"/>
                <a:gd name="T65" fmla="*/ 4 h 227"/>
                <a:gd name="T66" fmla="*/ 12 w 542"/>
                <a:gd name="T67" fmla="*/ 2 h 227"/>
                <a:gd name="T68" fmla="*/ 18 w 542"/>
                <a:gd name="T6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2" h="227">
                  <a:moveTo>
                    <a:pt x="18" y="0"/>
                  </a:moveTo>
                  <a:lnTo>
                    <a:pt x="525" y="0"/>
                  </a:lnTo>
                  <a:lnTo>
                    <a:pt x="530" y="2"/>
                  </a:lnTo>
                  <a:lnTo>
                    <a:pt x="535" y="4"/>
                  </a:lnTo>
                  <a:lnTo>
                    <a:pt x="539" y="7"/>
                  </a:lnTo>
                  <a:lnTo>
                    <a:pt x="542" y="12"/>
                  </a:lnTo>
                  <a:lnTo>
                    <a:pt x="542" y="17"/>
                  </a:lnTo>
                  <a:lnTo>
                    <a:pt x="542" y="210"/>
                  </a:lnTo>
                  <a:lnTo>
                    <a:pt x="542" y="215"/>
                  </a:lnTo>
                  <a:lnTo>
                    <a:pt x="539" y="220"/>
                  </a:lnTo>
                  <a:lnTo>
                    <a:pt x="535" y="224"/>
                  </a:lnTo>
                  <a:lnTo>
                    <a:pt x="530" y="227"/>
                  </a:lnTo>
                  <a:lnTo>
                    <a:pt x="525" y="227"/>
                  </a:lnTo>
                  <a:lnTo>
                    <a:pt x="328" y="227"/>
                  </a:lnTo>
                  <a:lnTo>
                    <a:pt x="317" y="224"/>
                  </a:lnTo>
                  <a:lnTo>
                    <a:pt x="306" y="216"/>
                  </a:lnTo>
                  <a:lnTo>
                    <a:pt x="284" y="194"/>
                  </a:lnTo>
                  <a:lnTo>
                    <a:pt x="276" y="189"/>
                  </a:lnTo>
                  <a:lnTo>
                    <a:pt x="267" y="189"/>
                  </a:lnTo>
                  <a:lnTo>
                    <a:pt x="258" y="194"/>
                  </a:lnTo>
                  <a:lnTo>
                    <a:pt x="237" y="216"/>
                  </a:lnTo>
                  <a:lnTo>
                    <a:pt x="226" y="224"/>
                  </a:lnTo>
                  <a:lnTo>
                    <a:pt x="213" y="227"/>
                  </a:lnTo>
                  <a:lnTo>
                    <a:pt x="18" y="227"/>
                  </a:lnTo>
                  <a:lnTo>
                    <a:pt x="12" y="227"/>
                  </a:lnTo>
                  <a:lnTo>
                    <a:pt x="8" y="224"/>
                  </a:lnTo>
                  <a:lnTo>
                    <a:pt x="4" y="220"/>
                  </a:lnTo>
                  <a:lnTo>
                    <a:pt x="1" y="215"/>
                  </a:lnTo>
                  <a:lnTo>
                    <a:pt x="0" y="210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4" y="7"/>
                  </a:lnTo>
                  <a:lnTo>
                    <a:pt x="8" y="4"/>
                  </a:lnTo>
                  <a:lnTo>
                    <a:pt x="12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306"/>
            </a:solidFill>
            <a:ln w="0">
              <a:solidFill>
                <a:srgbClr val="0003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EFE3BAC-B8AE-4399-B91C-0B825F36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82627" y="2678379"/>
              <a:ext cx="965695" cy="50233"/>
            </a:xfrm>
            <a:custGeom>
              <a:avLst/>
              <a:gdLst>
                <a:gd name="T0" fmla="*/ 13 w 499"/>
                <a:gd name="T1" fmla="*/ 0 h 26"/>
                <a:gd name="T2" fmla="*/ 486 w 499"/>
                <a:gd name="T3" fmla="*/ 0 h 26"/>
                <a:gd name="T4" fmla="*/ 490 w 499"/>
                <a:gd name="T5" fmla="*/ 0 h 26"/>
                <a:gd name="T6" fmla="*/ 494 w 499"/>
                <a:gd name="T7" fmla="*/ 2 h 26"/>
                <a:gd name="T8" fmla="*/ 496 w 499"/>
                <a:gd name="T9" fmla="*/ 5 h 26"/>
                <a:gd name="T10" fmla="*/ 497 w 499"/>
                <a:gd name="T11" fmla="*/ 8 h 26"/>
                <a:gd name="T12" fmla="*/ 499 w 499"/>
                <a:gd name="T13" fmla="*/ 13 h 26"/>
                <a:gd name="T14" fmla="*/ 499 w 499"/>
                <a:gd name="T15" fmla="*/ 13 h 26"/>
                <a:gd name="T16" fmla="*/ 497 w 499"/>
                <a:gd name="T17" fmla="*/ 17 h 26"/>
                <a:gd name="T18" fmla="*/ 496 w 499"/>
                <a:gd name="T19" fmla="*/ 21 h 26"/>
                <a:gd name="T20" fmla="*/ 494 w 499"/>
                <a:gd name="T21" fmla="*/ 23 h 26"/>
                <a:gd name="T22" fmla="*/ 490 w 499"/>
                <a:gd name="T23" fmla="*/ 25 h 26"/>
                <a:gd name="T24" fmla="*/ 486 w 499"/>
                <a:gd name="T25" fmla="*/ 26 h 26"/>
                <a:gd name="T26" fmla="*/ 13 w 499"/>
                <a:gd name="T27" fmla="*/ 26 h 26"/>
                <a:gd name="T28" fmla="*/ 9 w 499"/>
                <a:gd name="T29" fmla="*/ 25 h 26"/>
                <a:gd name="T30" fmla="*/ 5 w 499"/>
                <a:gd name="T31" fmla="*/ 23 h 26"/>
                <a:gd name="T32" fmla="*/ 3 w 499"/>
                <a:gd name="T33" fmla="*/ 21 h 26"/>
                <a:gd name="T34" fmla="*/ 1 w 499"/>
                <a:gd name="T35" fmla="*/ 17 h 26"/>
                <a:gd name="T36" fmla="*/ 0 w 499"/>
                <a:gd name="T37" fmla="*/ 13 h 26"/>
                <a:gd name="T38" fmla="*/ 0 w 499"/>
                <a:gd name="T39" fmla="*/ 13 h 26"/>
                <a:gd name="T40" fmla="*/ 1 w 499"/>
                <a:gd name="T41" fmla="*/ 8 h 26"/>
                <a:gd name="T42" fmla="*/ 3 w 499"/>
                <a:gd name="T43" fmla="*/ 5 h 26"/>
                <a:gd name="T44" fmla="*/ 5 w 499"/>
                <a:gd name="T45" fmla="*/ 2 h 26"/>
                <a:gd name="T46" fmla="*/ 9 w 499"/>
                <a:gd name="T47" fmla="*/ 0 h 26"/>
                <a:gd name="T48" fmla="*/ 13 w 499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26">
                  <a:moveTo>
                    <a:pt x="13" y="0"/>
                  </a:moveTo>
                  <a:lnTo>
                    <a:pt x="486" y="0"/>
                  </a:lnTo>
                  <a:lnTo>
                    <a:pt x="490" y="0"/>
                  </a:lnTo>
                  <a:lnTo>
                    <a:pt x="494" y="2"/>
                  </a:lnTo>
                  <a:lnTo>
                    <a:pt x="496" y="5"/>
                  </a:lnTo>
                  <a:lnTo>
                    <a:pt x="497" y="8"/>
                  </a:lnTo>
                  <a:lnTo>
                    <a:pt x="499" y="13"/>
                  </a:lnTo>
                  <a:lnTo>
                    <a:pt x="499" y="13"/>
                  </a:lnTo>
                  <a:lnTo>
                    <a:pt x="497" y="17"/>
                  </a:lnTo>
                  <a:lnTo>
                    <a:pt x="496" y="21"/>
                  </a:lnTo>
                  <a:lnTo>
                    <a:pt x="494" y="23"/>
                  </a:lnTo>
                  <a:lnTo>
                    <a:pt x="490" y="25"/>
                  </a:lnTo>
                  <a:lnTo>
                    <a:pt x="486" y="26"/>
                  </a:lnTo>
                  <a:lnTo>
                    <a:pt x="13" y="26"/>
                  </a:lnTo>
                  <a:lnTo>
                    <a:pt x="9" y="25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23E3BDA-3BD0-4CA5-8416-DCAC8348A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82627" y="2751796"/>
              <a:ext cx="965695" cy="50233"/>
            </a:xfrm>
            <a:custGeom>
              <a:avLst/>
              <a:gdLst>
                <a:gd name="T0" fmla="*/ 13 w 499"/>
                <a:gd name="T1" fmla="*/ 0 h 26"/>
                <a:gd name="T2" fmla="*/ 486 w 499"/>
                <a:gd name="T3" fmla="*/ 0 h 26"/>
                <a:gd name="T4" fmla="*/ 490 w 499"/>
                <a:gd name="T5" fmla="*/ 1 h 26"/>
                <a:gd name="T6" fmla="*/ 494 w 499"/>
                <a:gd name="T7" fmla="*/ 2 h 26"/>
                <a:gd name="T8" fmla="*/ 496 w 499"/>
                <a:gd name="T9" fmla="*/ 5 h 26"/>
                <a:gd name="T10" fmla="*/ 497 w 499"/>
                <a:gd name="T11" fmla="*/ 9 h 26"/>
                <a:gd name="T12" fmla="*/ 499 w 499"/>
                <a:gd name="T13" fmla="*/ 13 h 26"/>
                <a:gd name="T14" fmla="*/ 499 w 499"/>
                <a:gd name="T15" fmla="*/ 13 h 26"/>
                <a:gd name="T16" fmla="*/ 497 w 499"/>
                <a:gd name="T17" fmla="*/ 17 h 26"/>
                <a:gd name="T18" fmla="*/ 496 w 499"/>
                <a:gd name="T19" fmla="*/ 21 h 26"/>
                <a:gd name="T20" fmla="*/ 494 w 499"/>
                <a:gd name="T21" fmla="*/ 23 h 26"/>
                <a:gd name="T22" fmla="*/ 490 w 499"/>
                <a:gd name="T23" fmla="*/ 26 h 26"/>
                <a:gd name="T24" fmla="*/ 486 w 499"/>
                <a:gd name="T25" fmla="*/ 26 h 26"/>
                <a:gd name="T26" fmla="*/ 13 w 499"/>
                <a:gd name="T27" fmla="*/ 26 h 26"/>
                <a:gd name="T28" fmla="*/ 9 w 499"/>
                <a:gd name="T29" fmla="*/ 26 h 26"/>
                <a:gd name="T30" fmla="*/ 5 w 499"/>
                <a:gd name="T31" fmla="*/ 23 h 26"/>
                <a:gd name="T32" fmla="*/ 3 w 499"/>
                <a:gd name="T33" fmla="*/ 21 h 26"/>
                <a:gd name="T34" fmla="*/ 1 w 499"/>
                <a:gd name="T35" fmla="*/ 17 h 26"/>
                <a:gd name="T36" fmla="*/ 0 w 499"/>
                <a:gd name="T37" fmla="*/ 13 h 26"/>
                <a:gd name="T38" fmla="*/ 0 w 499"/>
                <a:gd name="T39" fmla="*/ 13 h 26"/>
                <a:gd name="T40" fmla="*/ 1 w 499"/>
                <a:gd name="T41" fmla="*/ 9 h 26"/>
                <a:gd name="T42" fmla="*/ 3 w 499"/>
                <a:gd name="T43" fmla="*/ 5 h 26"/>
                <a:gd name="T44" fmla="*/ 5 w 499"/>
                <a:gd name="T45" fmla="*/ 2 h 26"/>
                <a:gd name="T46" fmla="*/ 9 w 499"/>
                <a:gd name="T47" fmla="*/ 1 h 26"/>
                <a:gd name="T48" fmla="*/ 13 w 499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26">
                  <a:moveTo>
                    <a:pt x="13" y="0"/>
                  </a:moveTo>
                  <a:lnTo>
                    <a:pt x="486" y="0"/>
                  </a:lnTo>
                  <a:lnTo>
                    <a:pt x="490" y="1"/>
                  </a:lnTo>
                  <a:lnTo>
                    <a:pt x="494" y="2"/>
                  </a:lnTo>
                  <a:lnTo>
                    <a:pt x="496" y="5"/>
                  </a:lnTo>
                  <a:lnTo>
                    <a:pt x="497" y="9"/>
                  </a:lnTo>
                  <a:lnTo>
                    <a:pt x="499" y="13"/>
                  </a:lnTo>
                  <a:lnTo>
                    <a:pt x="499" y="13"/>
                  </a:lnTo>
                  <a:lnTo>
                    <a:pt x="497" y="17"/>
                  </a:lnTo>
                  <a:lnTo>
                    <a:pt x="496" y="21"/>
                  </a:lnTo>
                  <a:lnTo>
                    <a:pt x="494" y="23"/>
                  </a:lnTo>
                  <a:lnTo>
                    <a:pt x="490" y="26"/>
                  </a:lnTo>
                  <a:lnTo>
                    <a:pt x="486" y="26"/>
                  </a:lnTo>
                  <a:lnTo>
                    <a:pt x="13" y="26"/>
                  </a:lnTo>
                  <a:lnTo>
                    <a:pt x="9" y="26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43B8A8B-58C5-44AE-86B8-AA23BD743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1436" y="3039671"/>
              <a:ext cx="17418" cy="19320"/>
            </a:xfrm>
            <a:custGeom>
              <a:avLst/>
              <a:gdLst>
                <a:gd name="T0" fmla="*/ 4 w 9"/>
                <a:gd name="T1" fmla="*/ 0 h 10"/>
                <a:gd name="T2" fmla="*/ 7 w 9"/>
                <a:gd name="T3" fmla="*/ 0 h 10"/>
                <a:gd name="T4" fmla="*/ 9 w 9"/>
                <a:gd name="T5" fmla="*/ 3 h 10"/>
                <a:gd name="T6" fmla="*/ 9 w 9"/>
                <a:gd name="T7" fmla="*/ 5 h 10"/>
                <a:gd name="T8" fmla="*/ 9 w 9"/>
                <a:gd name="T9" fmla="*/ 8 h 10"/>
                <a:gd name="T10" fmla="*/ 7 w 9"/>
                <a:gd name="T11" fmla="*/ 9 h 10"/>
                <a:gd name="T12" fmla="*/ 4 w 9"/>
                <a:gd name="T13" fmla="*/ 10 h 10"/>
                <a:gd name="T14" fmla="*/ 1 w 9"/>
                <a:gd name="T15" fmla="*/ 9 h 10"/>
                <a:gd name="T16" fmla="*/ 0 w 9"/>
                <a:gd name="T17" fmla="*/ 8 h 10"/>
                <a:gd name="T18" fmla="*/ 0 w 9"/>
                <a:gd name="T19" fmla="*/ 5 h 10"/>
                <a:gd name="T20" fmla="*/ 0 w 9"/>
                <a:gd name="T21" fmla="*/ 3 h 10"/>
                <a:gd name="T22" fmla="*/ 1 w 9"/>
                <a:gd name="T23" fmla="*/ 0 h 10"/>
                <a:gd name="T24" fmla="*/ 4 w 9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0">
                  <a:moveTo>
                    <a:pt x="4" y="0"/>
                  </a:moveTo>
                  <a:lnTo>
                    <a:pt x="7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8"/>
                  </a:lnTo>
                  <a:lnTo>
                    <a:pt x="7" y="9"/>
                  </a:lnTo>
                  <a:lnTo>
                    <a:pt x="4" y="10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6BDF200C-D708-4899-B9AD-1225BE08B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0472" y="3039671"/>
              <a:ext cx="19352" cy="19320"/>
            </a:xfrm>
            <a:custGeom>
              <a:avLst/>
              <a:gdLst>
                <a:gd name="T0" fmla="*/ 5 w 10"/>
                <a:gd name="T1" fmla="*/ 0 h 10"/>
                <a:gd name="T2" fmla="*/ 8 w 10"/>
                <a:gd name="T3" fmla="*/ 0 h 10"/>
                <a:gd name="T4" fmla="*/ 9 w 10"/>
                <a:gd name="T5" fmla="*/ 3 h 10"/>
                <a:gd name="T6" fmla="*/ 10 w 10"/>
                <a:gd name="T7" fmla="*/ 5 h 10"/>
                <a:gd name="T8" fmla="*/ 9 w 10"/>
                <a:gd name="T9" fmla="*/ 8 h 10"/>
                <a:gd name="T10" fmla="*/ 8 w 10"/>
                <a:gd name="T11" fmla="*/ 9 h 10"/>
                <a:gd name="T12" fmla="*/ 5 w 10"/>
                <a:gd name="T13" fmla="*/ 10 h 10"/>
                <a:gd name="T14" fmla="*/ 2 w 10"/>
                <a:gd name="T15" fmla="*/ 9 h 10"/>
                <a:gd name="T16" fmla="*/ 1 w 10"/>
                <a:gd name="T17" fmla="*/ 8 h 10"/>
                <a:gd name="T18" fmla="*/ 0 w 10"/>
                <a:gd name="T19" fmla="*/ 5 h 10"/>
                <a:gd name="T20" fmla="*/ 1 w 10"/>
                <a:gd name="T21" fmla="*/ 3 h 10"/>
                <a:gd name="T22" fmla="*/ 2 w 10"/>
                <a:gd name="T23" fmla="*/ 0 h 10"/>
                <a:gd name="T24" fmla="*/ 5 w 10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lnTo>
                    <a:pt x="8" y="0"/>
                  </a:lnTo>
                  <a:lnTo>
                    <a:pt x="9" y="3"/>
                  </a:lnTo>
                  <a:lnTo>
                    <a:pt x="10" y="5"/>
                  </a:lnTo>
                  <a:lnTo>
                    <a:pt x="9" y="8"/>
                  </a:lnTo>
                  <a:lnTo>
                    <a:pt x="8" y="9"/>
                  </a:lnTo>
                  <a:lnTo>
                    <a:pt x="5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83B76E85-3680-4459-84C0-A9BEEB586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7573" y="3039671"/>
              <a:ext cx="19352" cy="19320"/>
            </a:xfrm>
            <a:custGeom>
              <a:avLst/>
              <a:gdLst>
                <a:gd name="T0" fmla="*/ 5 w 10"/>
                <a:gd name="T1" fmla="*/ 0 h 10"/>
                <a:gd name="T2" fmla="*/ 8 w 10"/>
                <a:gd name="T3" fmla="*/ 0 h 10"/>
                <a:gd name="T4" fmla="*/ 9 w 10"/>
                <a:gd name="T5" fmla="*/ 3 h 10"/>
                <a:gd name="T6" fmla="*/ 10 w 10"/>
                <a:gd name="T7" fmla="*/ 5 h 10"/>
                <a:gd name="T8" fmla="*/ 9 w 10"/>
                <a:gd name="T9" fmla="*/ 8 h 10"/>
                <a:gd name="T10" fmla="*/ 8 w 10"/>
                <a:gd name="T11" fmla="*/ 9 h 10"/>
                <a:gd name="T12" fmla="*/ 5 w 10"/>
                <a:gd name="T13" fmla="*/ 10 h 10"/>
                <a:gd name="T14" fmla="*/ 2 w 10"/>
                <a:gd name="T15" fmla="*/ 9 h 10"/>
                <a:gd name="T16" fmla="*/ 0 w 10"/>
                <a:gd name="T17" fmla="*/ 8 h 10"/>
                <a:gd name="T18" fmla="*/ 0 w 10"/>
                <a:gd name="T19" fmla="*/ 5 h 10"/>
                <a:gd name="T20" fmla="*/ 0 w 10"/>
                <a:gd name="T21" fmla="*/ 3 h 10"/>
                <a:gd name="T22" fmla="*/ 2 w 10"/>
                <a:gd name="T23" fmla="*/ 0 h 10"/>
                <a:gd name="T24" fmla="*/ 5 w 10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lnTo>
                    <a:pt x="8" y="0"/>
                  </a:lnTo>
                  <a:lnTo>
                    <a:pt x="9" y="3"/>
                  </a:lnTo>
                  <a:lnTo>
                    <a:pt x="10" y="5"/>
                  </a:lnTo>
                  <a:lnTo>
                    <a:pt x="9" y="8"/>
                  </a:lnTo>
                  <a:lnTo>
                    <a:pt x="8" y="9"/>
                  </a:lnTo>
                  <a:lnTo>
                    <a:pt x="5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0226D8E-8EE6-49FE-A522-0389826E77EB}"/>
              </a:ext>
            </a:extLst>
          </p:cNvPr>
          <p:cNvSpPr txBox="1"/>
          <p:nvPr/>
        </p:nvSpPr>
        <p:spPr>
          <a:xfrm>
            <a:off x="2964136" y="465095"/>
            <a:ext cx="84083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4400" dirty="0"/>
              <a:t> 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4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我</a:t>
            </a:r>
            <a:r>
              <a:rPr lang="en-US" altLang="ko-KR" sz="4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EGO (I-EGO) ”</a:t>
            </a:r>
          </a:p>
          <a:p>
            <a:endParaRPr lang="ko-KR" altLang="en-US" sz="4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CA13E4C-5C1A-4949-A1A3-86C044DB6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11" y="3605276"/>
            <a:ext cx="2897224" cy="2129555"/>
          </a:xfrm>
          <a:prstGeom prst="rect">
            <a:avLst/>
          </a:prstGeom>
        </p:spPr>
      </p:pic>
      <p:sp>
        <p:nvSpPr>
          <p:cNvPr id="60" name="오른쪽 화살표 10">
            <a:extLst>
              <a:ext uri="{FF2B5EF4-FFF2-40B4-BE49-F238E27FC236}">
                <a16:creationId xmlns:a16="http://schemas.microsoft.com/office/drawing/2014/main" id="{7076DD27-CC4C-4B5C-A73F-5F8493896457}"/>
              </a:ext>
            </a:extLst>
          </p:cNvPr>
          <p:cNvSpPr/>
          <p:nvPr/>
        </p:nvSpPr>
        <p:spPr>
          <a:xfrm>
            <a:off x="5402150" y="4598931"/>
            <a:ext cx="802823" cy="702452"/>
          </a:xfrm>
          <a:prstGeom prst="rightArrow">
            <a:avLst/>
          </a:prstGeom>
          <a:solidFill>
            <a:srgbClr val="135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09D656-A3D9-45CB-A983-47D714BED26A}"/>
              </a:ext>
            </a:extLst>
          </p:cNvPr>
          <p:cNvSpPr txBox="1"/>
          <p:nvPr/>
        </p:nvSpPr>
        <p:spPr>
          <a:xfrm>
            <a:off x="1550749" y="1856144"/>
            <a:ext cx="9259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“Useful personality test application based on brainwave by watching VR video instead of text-based marking”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34E5C12-48CE-403B-B205-52A2664A7210}"/>
              </a:ext>
            </a:extLst>
          </p:cNvPr>
          <p:cNvGrpSpPr/>
          <p:nvPr/>
        </p:nvGrpSpPr>
        <p:grpSpPr>
          <a:xfrm>
            <a:off x="8041117" y="3338581"/>
            <a:ext cx="3331366" cy="1611576"/>
            <a:chOff x="-1985265" y="1861742"/>
            <a:chExt cx="4405550" cy="2208546"/>
          </a:xfrm>
        </p:grpSpPr>
        <p:pic>
          <p:nvPicPr>
            <p:cNvPr id="96" name="그림 95" descr="사람, 실내, 테이블, 남자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2CCAE49B-F2B6-45E2-B866-F0E23D1E7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85265" y="1861742"/>
              <a:ext cx="4405550" cy="2208546"/>
            </a:xfrm>
            <a:prstGeom prst="rect">
              <a:avLst/>
            </a:prstGeom>
          </p:spPr>
        </p:pic>
        <p:sp>
          <p:nvSpPr>
            <p:cNvPr id="93" name="Rectangle 300">
              <a:extLst>
                <a:ext uri="{FF2B5EF4-FFF2-40B4-BE49-F238E27FC236}">
                  <a16:creationId xmlns:a16="http://schemas.microsoft.com/office/drawing/2014/main" id="{7CCDF349-4573-4189-9540-3E20913C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00004" y="3784296"/>
              <a:ext cx="3690983" cy="47991"/>
            </a:xfrm>
            <a:prstGeom prst="rect">
              <a:avLst/>
            </a:prstGeom>
            <a:solidFill>
              <a:srgbClr val="4F6566"/>
            </a:solidFill>
            <a:ln w="0">
              <a:solidFill>
                <a:srgbClr val="4F656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301">
              <a:extLst>
                <a:ext uri="{FF2B5EF4-FFF2-40B4-BE49-F238E27FC236}">
                  <a16:creationId xmlns:a16="http://schemas.microsoft.com/office/drawing/2014/main" id="{DB77349A-97B3-4326-BC9B-58C7683EE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00004" y="3784313"/>
              <a:ext cx="417393" cy="47991"/>
            </a:xfrm>
            <a:prstGeom prst="rect">
              <a:avLst/>
            </a:prstGeom>
            <a:solidFill>
              <a:srgbClr val="53F8F1"/>
            </a:solidFill>
            <a:ln w="0">
              <a:solidFill>
                <a:srgbClr val="53F8F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99">
              <a:extLst>
                <a:ext uri="{FF2B5EF4-FFF2-40B4-BE49-F238E27FC236}">
                  <a16:creationId xmlns:a16="http://schemas.microsoft.com/office/drawing/2014/main" id="{2A5D31F6-D5BB-4C85-AA20-14B7B41D5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51818" y="3727338"/>
              <a:ext cx="175928" cy="167968"/>
            </a:xfrm>
            <a:custGeom>
              <a:avLst/>
              <a:gdLst>
                <a:gd name="T0" fmla="*/ 4 w 51"/>
                <a:gd name="T1" fmla="*/ 0 h 56"/>
                <a:gd name="T2" fmla="*/ 6 w 51"/>
                <a:gd name="T3" fmla="*/ 0 h 56"/>
                <a:gd name="T4" fmla="*/ 48 w 51"/>
                <a:gd name="T5" fmla="*/ 24 h 56"/>
                <a:gd name="T6" fmla="*/ 50 w 51"/>
                <a:gd name="T7" fmla="*/ 26 h 56"/>
                <a:gd name="T8" fmla="*/ 51 w 51"/>
                <a:gd name="T9" fmla="*/ 27 h 56"/>
                <a:gd name="T10" fmla="*/ 50 w 51"/>
                <a:gd name="T11" fmla="*/ 30 h 56"/>
                <a:gd name="T12" fmla="*/ 48 w 51"/>
                <a:gd name="T13" fmla="*/ 31 h 56"/>
                <a:gd name="T14" fmla="*/ 6 w 51"/>
                <a:gd name="T15" fmla="*/ 55 h 56"/>
                <a:gd name="T16" fmla="*/ 4 w 51"/>
                <a:gd name="T17" fmla="*/ 56 h 56"/>
                <a:gd name="T18" fmla="*/ 2 w 51"/>
                <a:gd name="T19" fmla="*/ 56 h 56"/>
                <a:gd name="T20" fmla="*/ 1 w 51"/>
                <a:gd name="T21" fmla="*/ 53 h 56"/>
                <a:gd name="T22" fmla="*/ 0 w 51"/>
                <a:gd name="T23" fmla="*/ 51 h 56"/>
                <a:gd name="T24" fmla="*/ 0 w 51"/>
                <a:gd name="T25" fmla="*/ 3 h 56"/>
                <a:gd name="T26" fmla="*/ 1 w 51"/>
                <a:gd name="T27" fmla="*/ 1 h 56"/>
                <a:gd name="T28" fmla="*/ 2 w 51"/>
                <a:gd name="T29" fmla="*/ 0 h 56"/>
                <a:gd name="T30" fmla="*/ 4 w 51"/>
                <a:gd name="T3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56">
                  <a:moveTo>
                    <a:pt x="4" y="0"/>
                  </a:moveTo>
                  <a:lnTo>
                    <a:pt x="6" y="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1" y="27"/>
                  </a:lnTo>
                  <a:lnTo>
                    <a:pt x="50" y="30"/>
                  </a:lnTo>
                  <a:lnTo>
                    <a:pt x="48" y="31"/>
                  </a:lnTo>
                  <a:lnTo>
                    <a:pt x="6" y="55"/>
                  </a:lnTo>
                  <a:lnTo>
                    <a:pt x="4" y="56"/>
                  </a:lnTo>
                  <a:lnTo>
                    <a:pt x="2" y="56"/>
                  </a:lnTo>
                  <a:lnTo>
                    <a:pt x="1" y="53"/>
                  </a:lnTo>
                  <a:lnTo>
                    <a:pt x="0" y="51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D6DC78-C253-4130-9A62-A7CCD8BE69CC}"/>
              </a:ext>
            </a:extLst>
          </p:cNvPr>
          <p:cNvSpPr txBox="1"/>
          <p:nvPr/>
        </p:nvSpPr>
        <p:spPr>
          <a:xfrm>
            <a:off x="5068442" y="4066885"/>
            <a:ext cx="160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Instead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45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6.25E-7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E22EBD-17E5-425D-B8D3-67B2CCD341DA}"/>
              </a:ext>
            </a:extLst>
          </p:cNvPr>
          <p:cNvSpPr/>
          <p:nvPr/>
        </p:nvSpPr>
        <p:spPr>
          <a:xfrm>
            <a:off x="153785" y="139700"/>
            <a:ext cx="256309" cy="660400"/>
          </a:xfrm>
          <a:prstGeom prst="rect">
            <a:avLst/>
          </a:prstGeom>
          <a:solidFill>
            <a:srgbClr val="135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D0E9C-297E-4876-954F-6697A1488A1E}"/>
              </a:ext>
            </a:extLst>
          </p:cNvPr>
          <p:cNvSpPr txBox="1"/>
          <p:nvPr/>
        </p:nvSpPr>
        <p:spPr>
          <a:xfrm>
            <a:off x="281939" y="230056"/>
            <a:ext cx="52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Used VR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device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76BB6CD1-0C33-48A0-9E4E-15D52ED2F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02346"/>
            <a:ext cx="4876800" cy="3248025"/>
          </a:xfrm>
          <a:prstGeom prst="rect">
            <a:avLst/>
          </a:prstGeom>
        </p:spPr>
      </p:pic>
      <p:sp>
        <p:nvSpPr>
          <p:cNvPr id="11" name="사각형: 둥근 모서리 2">
            <a:extLst>
              <a:ext uri="{FF2B5EF4-FFF2-40B4-BE49-F238E27FC236}">
                <a16:creationId xmlns:a16="http://schemas.microsoft.com/office/drawing/2014/main" id="{DBB4A4AE-1C5B-4F62-AE05-C500A63BBC13}"/>
              </a:ext>
            </a:extLst>
          </p:cNvPr>
          <p:cNvSpPr/>
          <p:nvPr/>
        </p:nvSpPr>
        <p:spPr>
          <a:xfrm>
            <a:off x="1589811" y="4346162"/>
            <a:ext cx="9531928" cy="215410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7F11F-C51D-42BE-BEC6-03EEFD60C3F7}"/>
              </a:ext>
            </a:extLst>
          </p:cNvPr>
          <p:cNvSpPr txBox="1"/>
          <p:nvPr/>
        </p:nvSpPr>
        <p:spPr>
          <a:xfrm>
            <a:off x="2315810" y="5055489"/>
            <a:ext cx="8438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-With six brain waves of electrode sensors.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-Easily measure brain activity is wearing a headset.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1A123-7117-441F-85A3-66ED86A06DF8}"/>
              </a:ext>
            </a:extLst>
          </p:cNvPr>
          <p:cNvSpPr txBox="1"/>
          <p:nvPr/>
        </p:nvSpPr>
        <p:spPr>
          <a:xfrm>
            <a:off x="3494439" y="4592609"/>
            <a:ext cx="5722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“Brain waves VR headset”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88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E22EBD-17E5-425D-B8D3-67B2CCD341DA}"/>
              </a:ext>
            </a:extLst>
          </p:cNvPr>
          <p:cNvSpPr/>
          <p:nvPr/>
        </p:nvSpPr>
        <p:spPr>
          <a:xfrm>
            <a:off x="153785" y="139700"/>
            <a:ext cx="256309" cy="660400"/>
          </a:xfrm>
          <a:prstGeom prst="rect">
            <a:avLst/>
          </a:prstGeom>
          <a:solidFill>
            <a:srgbClr val="135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D0E9C-297E-4876-954F-6697A1488A1E}"/>
              </a:ext>
            </a:extLst>
          </p:cNvPr>
          <p:cNvSpPr txBox="1"/>
          <p:nvPr/>
        </p:nvSpPr>
        <p:spPr>
          <a:xfrm>
            <a:off x="281939" y="230056"/>
            <a:ext cx="788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Advantage of brainwave VR device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BCDB5-A353-4635-8A7A-97E71D140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45" y="2502488"/>
            <a:ext cx="5238750" cy="3400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8D38CE-3C64-458A-93E1-7E534796899E}"/>
              </a:ext>
            </a:extLst>
          </p:cNvPr>
          <p:cNvSpPr txBox="1"/>
          <p:nvPr/>
        </p:nvSpPr>
        <p:spPr>
          <a:xfrm>
            <a:off x="2489200" y="1615042"/>
            <a:ext cx="8111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 need to extra brain wave measurement 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E22EBD-17E5-425D-B8D3-67B2CCD341DA}"/>
              </a:ext>
            </a:extLst>
          </p:cNvPr>
          <p:cNvSpPr/>
          <p:nvPr/>
        </p:nvSpPr>
        <p:spPr>
          <a:xfrm>
            <a:off x="153785" y="139700"/>
            <a:ext cx="256309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D0E9C-297E-4876-954F-6697A1488A1E}"/>
              </a:ext>
            </a:extLst>
          </p:cNvPr>
          <p:cNvSpPr txBox="1"/>
          <p:nvPr/>
        </p:nvSpPr>
        <p:spPr>
          <a:xfrm>
            <a:off x="281939" y="230056"/>
            <a:ext cx="770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How it works animation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object 59">
            <a:extLst>
              <a:ext uri="{FF2B5EF4-FFF2-40B4-BE49-F238E27FC236}">
                <a16:creationId xmlns:a16="http://schemas.microsoft.com/office/drawing/2014/main" id="{6F0867C1-E550-469C-AFBB-39CE31549D3A}"/>
              </a:ext>
            </a:extLst>
          </p:cNvPr>
          <p:cNvSpPr/>
          <p:nvPr/>
        </p:nvSpPr>
        <p:spPr>
          <a:xfrm>
            <a:off x="-2094917" y="4450371"/>
            <a:ext cx="634399" cy="727013"/>
          </a:xfrm>
          <a:custGeom>
            <a:avLst/>
            <a:gdLst/>
            <a:ahLst/>
            <a:cxnLst/>
            <a:rect l="l" t="t" r="r" b="b"/>
            <a:pathLst>
              <a:path w="530225" h="626745">
                <a:moveTo>
                  <a:pt x="38100" y="512318"/>
                </a:moveTo>
                <a:lnTo>
                  <a:pt x="0" y="512318"/>
                </a:lnTo>
                <a:lnTo>
                  <a:pt x="57150" y="626618"/>
                </a:lnTo>
                <a:lnTo>
                  <a:pt x="104775" y="531368"/>
                </a:lnTo>
                <a:lnTo>
                  <a:pt x="38100" y="531368"/>
                </a:lnTo>
                <a:lnTo>
                  <a:pt x="38100" y="512318"/>
                </a:lnTo>
                <a:close/>
              </a:path>
              <a:path w="530225" h="626745">
                <a:moveTo>
                  <a:pt x="491871" y="294259"/>
                </a:moveTo>
                <a:lnTo>
                  <a:pt x="38100" y="294259"/>
                </a:lnTo>
                <a:lnTo>
                  <a:pt x="38100" y="531368"/>
                </a:lnTo>
                <a:lnTo>
                  <a:pt x="76200" y="531368"/>
                </a:lnTo>
                <a:lnTo>
                  <a:pt x="76200" y="332358"/>
                </a:lnTo>
                <a:lnTo>
                  <a:pt x="57150" y="332358"/>
                </a:lnTo>
                <a:lnTo>
                  <a:pt x="76200" y="313308"/>
                </a:lnTo>
                <a:lnTo>
                  <a:pt x="491871" y="313308"/>
                </a:lnTo>
                <a:lnTo>
                  <a:pt x="491871" y="294259"/>
                </a:lnTo>
                <a:close/>
              </a:path>
              <a:path w="530225" h="626745">
                <a:moveTo>
                  <a:pt x="114300" y="512318"/>
                </a:moveTo>
                <a:lnTo>
                  <a:pt x="76200" y="512318"/>
                </a:lnTo>
                <a:lnTo>
                  <a:pt x="76200" y="531368"/>
                </a:lnTo>
                <a:lnTo>
                  <a:pt x="104775" y="531368"/>
                </a:lnTo>
                <a:lnTo>
                  <a:pt x="114300" y="512318"/>
                </a:lnTo>
                <a:close/>
              </a:path>
              <a:path w="530225" h="626745">
                <a:moveTo>
                  <a:pt x="76200" y="313308"/>
                </a:moveTo>
                <a:lnTo>
                  <a:pt x="57150" y="332358"/>
                </a:lnTo>
                <a:lnTo>
                  <a:pt x="76200" y="332358"/>
                </a:lnTo>
                <a:lnTo>
                  <a:pt x="76200" y="313308"/>
                </a:lnTo>
                <a:close/>
              </a:path>
              <a:path w="530225" h="626745">
                <a:moveTo>
                  <a:pt x="529971" y="294259"/>
                </a:moveTo>
                <a:lnTo>
                  <a:pt x="510921" y="294259"/>
                </a:lnTo>
                <a:lnTo>
                  <a:pt x="491871" y="313308"/>
                </a:lnTo>
                <a:lnTo>
                  <a:pt x="76200" y="313308"/>
                </a:lnTo>
                <a:lnTo>
                  <a:pt x="76200" y="332358"/>
                </a:lnTo>
                <a:lnTo>
                  <a:pt x="529971" y="332358"/>
                </a:lnTo>
                <a:lnTo>
                  <a:pt x="529971" y="294259"/>
                </a:lnTo>
                <a:close/>
              </a:path>
              <a:path w="530225" h="626745">
                <a:moveTo>
                  <a:pt x="529971" y="0"/>
                </a:moveTo>
                <a:lnTo>
                  <a:pt x="491871" y="0"/>
                </a:lnTo>
                <a:lnTo>
                  <a:pt x="491871" y="313308"/>
                </a:lnTo>
                <a:lnTo>
                  <a:pt x="510921" y="294259"/>
                </a:lnTo>
                <a:lnTo>
                  <a:pt x="529971" y="294259"/>
                </a:lnTo>
                <a:lnTo>
                  <a:pt x="529971" y="0"/>
                </a:lnTo>
                <a:close/>
              </a:path>
            </a:pathLst>
          </a:custGeom>
          <a:solidFill>
            <a:srgbClr val="1F3863"/>
          </a:solidFill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8DAC2EA-E144-4B8E-A220-0327DC2E9EFB}"/>
              </a:ext>
            </a:extLst>
          </p:cNvPr>
          <p:cNvGrpSpPr/>
          <p:nvPr/>
        </p:nvGrpSpPr>
        <p:grpSpPr>
          <a:xfrm>
            <a:off x="3783439" y="999569"/>
            <a:ext cx="855798" cy="680827"/>
            <a:chOff x="6454775" y="2346325"/>
            <a:chExt cx="784226" cy="623888"/>
          </a:xfrm>
        </p:grpSpPr>
        <p:sp>
          <p:nvSpPr>
            <p:cNvPr id="107" name="Freeform 343">
              <a:extLst>
                <a:ext uri="{FF2B5EF4-FFF2-40B4-BE49-F238E27FC236}">
                  <a16:creationId xmlns:a16="http://schemas.microsoft.com/office/drawing/2014/main" id="{03E7FC8C-63C1-4A55-B143-D48BEF91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0" y="2346325"/>
              <a:ext cx="376238" cy="152400"/>
            </a:xfrm>
            <a:custGeom>
              <a:avLst/>
              <a:gdLst>
                <a:gd name="T0" fmla="*/ 122 w 237"/>
                <a:gd name="T1" fmla="*/ 0 h 96"/>
                <a:gd name="T2" fmla="*/ 153 w 237"/>
                <a:gd name="T3" fmla="*/ 4 h 96"/>
                <a:gd name="T4" fmla="*/ 184 w 237"/>
                <a:gd name="T5" fmla="*/ 12 h 96"/>
                <a:gd name="T6" fmla="*/ 212 w 237"/>
                <a:gd name="T7" fmla="*/ 26 h 96"/>
                <a:gd name="T8" fmla="*/ 237 w 237"/>
                <a:gd name="T9" fmla="*/ 43 h 96"/>
                <a:gd name="T10" fmla="*/ 188 w 237"/>
                <a:gd name="T11" fmla="*/ 93 h 96"/>
                <a:gd name="T12" fmla="*/ 169 w 237"/>
                <a:gd name="T13" fmla="*/ 81 h 96"/>
                <a:gd name="T14" fmla="*/ 145 w 237"/>
                <a:gd name="T15" fmla="*/ 72 h 96"/>
                <a:gd name="T16" fmla="*/ 122 w 237"/>
                <a:gd name="T17" fmla="*/ 69 h 96"/>
                <a:gd name="T18" fmla="*/ 95 w 237"/>
                <a:gd name="T19" fmla="*/ 73 h 96"/>
                <a:gd name="T20" fmla="*/ 72 w 237"/>
                <a:gd name="T21" fmla="*/ 82 h 96"/>
                <a:gd name="T22" fmla="*/ 51 w 237"/>
                <a:gd name="T23" fmla="*/ 96 h 96"/>
                <a:gd name="T24" fmla="*/ 0 w 237"/>
                <a:gd name="T25" fmla="*/ 48 h 96"/>
                <a:gd name="T26" fmla="*/ 26 w 237"/>
                <a:gd name="T27" fmla="*/ 29 h 96"/>
                <a:gd name="T28" fmla="*/ 55 w 237"/>
                <a:gd name="T29" fmla="*/ 13 h 96"/>
                <a:gd name="T30" fmla="*/ 87 w 237"/>
                <a:gd name="T31" fmla="*/ 4 h 96"/>
                <a:gd name="T32" fmla="*/ 122 w 237"/>
                <a:gd name="T3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96">
                  <a:moveTo>
                    <a:pt x="122" y="0"/>
                  </a:moveTo>
                  <a:lnTo>
                    <a:pt x="153" y="4"/>
                  </a:lnTo>
                  <a:lnTo>
                    <a:pt x="184" y="12"/>
                  </a:lnTo>
                  <a:lnTo>
                    <a:pt x="212" y="26"/>
                  </a:lnTo>
                  <a:lnTo>
                    <a:pt x="237" y="43"/>
                  </a:lnTo>
                  <a:lnTo>
                    <a:pt x="188" y="93"/>
                  </a:lnTo>
                  <a:lnTo>
                    <a:pt x="169" y="81"/>
                  </a:lnTo>
                  <a:lnTo>
                    <a:pt x="145" y="72"/>
                  </a:lnTo>
                  <a:lnTo>
                    <a:pt x="122" y="69"/>
                  </a:lnTo>
                  <a:lnTo>
                    <a:pt x="95" y="73"/>
                  </a:lnTo>
                  <a:lnTo>
                    <a:pt x="72" y="82"/>
                  </a:lnTo>
                  <a:lnTo>
                    <a:pt x="51" y="96"/>
                  </a:lnTo>
                  <a:lnTo>
                    <a:pt x="0" y="48"/>
                  </a:lnTo>
                  <a:lnTo>
                    <a:pt x="26" y="29"/>
                  </a:lnTo>
                  <a:lnTo>
                    <a:pt x="55" y="13"/>
                  </a:lnTo>
                  <a:lnTo>
                    <a:pt x="87" y="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C4FF8F"/>
            </a:solidFill>
            <a:ln w="0">
              <a:solidFill>
                <a:srgbClr val="C4FF8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44">
              <a:extLst>
                <a:ext uri="{FF2B5EF4-FFF2-40B4-BE49-F238E27FC236}">
                  <a16:creationId xmlns:a16="http://schemas.microsoft.com/office/drawing/2014/main" id="{D56D4322-1664-4AAB-B12C-E44D39685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263" y="2441575"/>
              <a:ext cx="566738" cy="469900"/>
            </a:xfrm>
            <a:custGeom>
              <a:avLst/>
              <a:gdLst>
                <a:gd name="T0" fmla="*/ 311 w 357"/>
                <a:gd name="T1" fmla="*/ 0 h 296"/>
                <a:gd name="T2" fmla="*/ 329 w 357"/>
                <a:gd name="T3" fmla="*/ 25 h 296"/>
                <a:gd name="T4" fmla="*/ 343 w 357"/>
                <a:gd name="T5" fmla="*/ 54 h 296"/>
                <a:gd name="T6" fmla="*/ 353 w 357"/>
                <a:gd name="T7" fmla="*/ 85 h 296"/>
                <a:gd name="T8" fmla="*/ 357 w 357"/>
                <a:gd name="T9" fmla="*/ 118 h 296"/>
                <a:gd name="T10" fmla="*/ 353 w 357"/>
                <a:gd name="T11" fmla="*/ 155 h 296"/>
                <a:gd name="T12" fmla="*/ 342 w 357"/>
                <a:gd name="T13" fmla="*/ 187 h 296"/>
                <a:gd name="T14" fmla="*/ 325 w 357"/>
                <a:gd name="T15" fmla="*/ 217 h 296"/>
                <a:gd name="T16" fmla="*/ 304 w 357"/>
                <a:gd name="T17" fmla="*/ 244 h 296"/>
                <a:gd name="T18" fmla="*/ 278 w 357"/>
                <a:gd name="T19" fmla="*/ 266 h 296"/>
                <a:gd name="T20" fmla="*/ 248 w 357"/>
                <a:gd name="T21" fmla="*/ 283 h 296"/>
                <a:gd name="T22" fmla="*/ 214 w 357"/>
                <a:gd name="T23" fmla="*/ 292 h 296"/>
                <a:gd name="T24" fmla="*/ 179 w 357"/>
                <a:gd name="T25" fmla="*/ 296 h 296"/>
                <a:gd name="T26" fmla="*/ 142 w 357"/>
                <a:gd name="T27" fmla="*/ 292 h 296"/>
                <a:gd name="T28" fmla="*/ 109 w 357"/>
                <a:gd name="T29" fmla="*/ 283 h 296"/>
                <a:gd name="T30" fmla="*/ 79 w 357"/>
                <a:gd name="T31" fmla="*/ 266 h 296"/>
                <a:gd name="T32" fmla="*/ 53 w 357"/>
                <a:gd name="T33" fmla="*/ 244 h 296"/>
                <a:gd name="T34" fmla="*/ 31 w 357"/>
                <a:gd name="T35" fmla="*/ 217 h 296"/>
                <a:gd name="T36" fmla="*/ 14 w 357"/>
                <a:gd name="T37" fmla="*/ 187 h 296"/>
                <a:gd name="T38" fmla="*/ 4 w 357"/>
                <a:gd name="T39" fmla="*/ 155 h 296"/>
                <a:gd name="T40" fmla="*/ 0 w 357"/>
                <a:gd name="T41" fmla="*/ 118 h 296"/>
                <a:gd name="T42" fmla="*/ 3 w 357"/>
                <a:gd name="T43" fmla="*/ 87 h 296"/>
                <a:gd name="T44" fmla="*/ 11 w 357"/>
                <a:gd name="T45" fmla="*/ 58 h 296"/>
                <a:gd name="T46" fmla="*/ 24 w 357"/>
                <a:gd name="T47" fmla="*/ 30 h 296"/>
                <a:gd name="T48" fmla="*/ 41 w 357"/>
                <a:gd name="T49" fmla="*/ 5 h 296"/>
                <a:gd name="T50" fmla="*/ 91 w 357"/>
                <a:gd name="T51" fmla="*/ 53 h 296"/>
                <a:gd name="T52" fmla="*/ 79 w 357"/>
                <a:gd name="T53" fmla="*/ 72 h 296"/>
                <a:gd name="T54" fmla="*/ 72 w 357"/>
                <a:gd name="T55" fmla="*/ 94 h 296"/>
                <a:gd name="T56" fmla="*/ 70 w 357"/>
                <a:gd name="T57" fmla="*/ 118 h 296"/>
                <a:gd name="T58" fmla="*/ 74 w 357"/>
                <a:gd name="T59" fmla="*/ 147 h 296"/>
                <a:gd name="T60" fmla="*/ 84 w 357"/>
                <a:gd name="T61" fmla="*/ 173 h 296"/>
                <a:gd name="T62" fmla="*/ 101 w 357"/>
                <a:gd name="T63" fmla="*/ 195 h 296"/>
                <a:gd name="T64" fmla="*/ 124 w 357"/>
                <a:gd name="T65" fmla="*/ 212 h 296"/>
                <a:gd name="T66" fmla="*/ 150 w 357"/>
                <a:gd name="T67" fmla="*/ 223 h 296"/>
                <a:gd name="T68" fmla="*/ 179 w 357"/>
                <a:gd name="T69" fmla="*/ 227 h 296"/>
                <a:gd name="T70" fmla="*/ 207 w 357"/>
                <a:gd name="T71" fmla="*/ 223 h 296"/>
                <a:gd name="T72" fmla="*/ 234 w 357"/>
                <a:gd name="T73" fmla="*/ 212 h 296"/>
                <a:gd name="T74" fmla="*/ 254 w 357"/>
                <a:gd name="T75" fmla="*/ 195 h 296"/>
                <a:gd name="T76" fmla="*/ 271 w 357"/>
                <a:gd name="T77" fmla="*/ 173 h 296"/>
                <a:gd name="T78" fmla="*/ 283 w 357"/>
                <a:gd name="T79" fmla="*/ 147 h 296"/>
                <a:gd name="T80" fmla="*/ 287 w 357"/>
                <a:gd name="T81" fmla="*/ 118 h 296"/>
                <a:gd name="T82" fmla="*/ 283 w 357"/>
                <a:gd name="T83" fmla="*/ 93 h 296"/>
                <a:gd name="T84" fmla="*/ 275 w 357"/>
                <a:gd name="T85" fmla="*/ 70 h 296"/>
                <a:gd name="T86" fmla="*/ 262 w 357"/>
                <a:gd name="T87" fmla="*/ 50 h 296"/>
                <a:gd name="T88" fmla="*/ 311 w 357"/>
                <a:gd name="T8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7" h="296">
                  <a:moveTo>
                    <a:pt x="311" y="0"/>
                  </a:moveTo>
                  <a:lnTo>
                    <a:pt x="329" y="25"/>
                  </a:lnTo>
                  <a:lnTo>
                    <a:pt x="343" y="54"/>
                  </a:lnTo>
                  <a:lnTo>
                    <a:pt x="353" y="85"/>
                  </a:lnTo>
                  <a:lnTo>
                    <a:pt x="357" y="118"/>
                  </a:lnTo>
                  <a:lnTo>
                    <a:pt x="353" y="155"/>
                  </a:lnTo>
                  <a:lnTo>
                    <a:pt x="342" y="187"/>
                  </a:lnTo>
                  <a:lnTo>
                    <a:pt x="325" y="217"/>
                  </a:lnTo>
                  <a:lnTo>
                    <a:pt x="304" y="244"/>
                  </a:lnTo>
                  <a:lnTo>
                    <a:pt x="278" y="266"/>
                  </a:lnTo>
                  <a:lnTo>
                    <a:pt x="248" y="283"/>
                  </a:lnTo>
                  <a:lnTo>
                    <a:pt x="214" y="292"/>
                  </a:lnTo>
                  <a:lnTo>
                    <a:pt x="179" y="296"/>
                  </a:lnTo>
                  <a:lnTo>
                    <a:pt x="142" y="292"/>
                  </a:lnTo>
                  <a:lnTo>
                    <a:pt x="109" y="283"/>
                  </a:lnTo>
                  <a:lnTo>
                    <a:pt x="79" y="266"/>
                  </a:lnTo>
                  <a:lnTo>
                    <a:pt x="53" y="244"/>
                  </a:lnTo>
                  <a:lnTo>
                    <a:pt x="31" y="217"/>
                  </a:lnTo>
                  <a:lnTo>
                    <a:pt x="14" y="187"/>
                  </a:lnTo>
                  <a:lnTo>
                    <a:pt x="4" y="155"/>
                  </a:lnTo>
                  <a:lnTo>
                    <a:pt x="0" y="118"/>
                  </a:lnTo>
                  <a:lnTo>
                    <a:pt x="3" y="87"/>
                  </a:lnTo>
                  <a:lnTo>
                    <a:pt x="11" y="58"/>
                  </a:lnTo>
                  <a:lnTo>
                    <a:pt x="24" y="30"/>
                  </a:lnTo>
                  <a:lnTo>
                    <a:pt x="41" y="5"/>
                  </a:lnTo>
                  <a:lnTo>
                    <a:pt x="91" y="53"/>
                  </a:lnTo>
                  <a:lnTo>
                    <a:pt x="79" y="72"/>
                  </a:lnTo>
                  <a:lnTo>
                    <a:pt x="72" y="94"/>
                  </a:lnTo>
                  <a:lnTo>
                    <a:pt x="70" y="118"/>
                  </a:lnTo>
                  <a:lnTo>
                    <a:pt x="74" y="147"/>
                  </a:lnTo>
                  <a:lnTo>
                    <a:pt x="84" y="173"/>
                  </a:lnTo>
                  <a:lnTo>
                    <a:pt x="101" y="195"/>
                  </a:lnTo>
                  <a:lnTo>
                    <a:pt x="124" y="212"/>
                  </a:lnTo>
                  <a:lnTo>
                    <a:pt x="150" y="223"/>
                  </a:lnTo>
                  <a:lnTo>
                    <a:pt x="179" y="227"/>
                  </a:lnTo>
                  <a:lnTo>
                    <a:pt x="207" y="223"/>
                  </a:lnTo>
                  <a:lnTo>
                    <a:pt x="234" y="212"/>
                  </a:lnTo>
                  <a:lnTo>
                    <a:pt x="254" y="195"/>
                  </a:lnTo>
                  <a:lnTo>
                    <a:pt x="271" y="173"/>
                  </a:lnTo>
                  <a:lnTo>
                    <a:pt x="283" y="147"/>
                  </a:lnTo>
                  <a:lnTo>
                    <a:pt x="287" y="118"/>
                  </a:lnTo>
                  <a:lnTo>
                    <a:pt x="283" y="93"/>
                  </a:lnTo>
                  <a:lnTo>
                    <a:pt x="275" y="70"/>
                  </a:lnTo>
                  <a:lnTo>
                    <a:pt x="262" y="5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A3FF51"/>
            </a:solidFill>
            <a:ln w="0">
              <a:solidFill>
                <a:srgbClr val="A3FF5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45">
              <a:extLst>
                <a:ext uri="{FF2B5EF4-FFF2-40B4-BE49-F238E27FC236}">
                  <a16:creationId xmlns:a16="http://schemas.microsoft.com/office/drawing/2014/main" id="{97133135-E3CB-45D9-8CF6-2A5E20AF2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2628900"/>
              <a:ext cx="490538" cy="330200"/>
            </a:xfrm>
            <a:custGeom>
              <a:avLst/>
              <a:gdLst>
                <a:gd name="T0" fmla="*/ 207 w 309"/>
                <a:gd name="T1" fmla="*/ 0 h 208"/>
                <a:gd name="T2" fmla="*/ 309 w 309"/>
                <a:gd name="T3" fmla="*/ 0 h 208"/>
                <a:gd name="T4" fmla="*/ 309 w 309"/>
                <a:gd name="T5" fmla="*/ 5 h 208"/>
                <a:gd name="T6" fmla="*/ 208 w 309"/>
                <a:gd name="T7" fmla="*/ 5 h 208"/>
                <a:gd name="T8" fmla="*/ 4 w 309"/>
                <a:gd name="T9" fmla="*/ 208 h 208"/>
                <a:gd name="T10" fmla="*/ 0 w 309"/>
                <a:gd name="T11" fmla="*/ 206 h 208"/>
                <a:gd name="T12" fmla="*/ 204 w 309"/>
                <a:gd name="T13" fmla="*/ 1 h 208"/>
                <a:gd name="T14" fmla="*/ 207 w 309"/>
                <a:gd name="T1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208">
                  <a:moveTo>
                    <a:pt x="207" y="0"/>
                  </a:moveTo>
                  <a:lnTo>
                    <a:pt x="309" y="0"/>
                  </a:lnTo>
                  <a:lnTo>
                    <a:pt x="309" y="5"/>
                  </a:lnTo>
                  <a:lnTo>
                    <a:pt x="208" y="5"/>
                  </a:lnTo>
                  <a:lnTo>
                    <a:pt x="4" y="208"/>
                  </a:lnTo>
                  <a:lnTo>
                    <a:pt x="0" y="206"/>
                  </a:lnTo>
                  <a:lnTo>
                    <a:pt x="204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46">
              <a:extLst>
                <a:ext uri="{FF2B5EF4-FFF2-40B4-BE49-F238E27FC236}">
                  <a16:creationId xmlns:a16="http://schemas.microsoft.com/office/drawing/2014/main" id="{107D1920-570B-4B7D-B116-E27C7446E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775" y="2944813"/>
              <a:ext cx="25400" cy="25400"/>
            </a:xfrm>
            <a:custGeom>
              <a:avLst/>
              <a:gdLst>
                <a:gd name="T0" fmla="*/ 8 w 16"/>
                <a:gd name="T1" fmla="*/ 0 h 16"/>
                <a:gd name="T2" fmla="*/ 11 w 16"/>
                <a:gd name="T3" fmla="*/ 0 h 16"/>
                <a:gd name="T4" fmla="*/ 13 w 16"/>
                <a:gd name="T5" fmla="*/ 3 h 16"/>
                <a:gd name="T6" fmla="*/ 16 w 16"/>
                <a:gd name="T7" fmla="*/ 5 h 16"/>
                <a:gd name="T8" fmla="*/ 16 w 16"/>
                <a:gd name="T9" fmla="*/ 8 h 16"/>
                <a:gd name="T10" fmla="*/ 16 w 16"/>
                <a:gd name="T11" fmla="*/ 10 h 16"/>
                <a:gd name="T12" fmla="*/ 13 w 16"/>
                <a:gd name="T13" fmla="*/ 13 h 16"/>
                <a:gd name="T14" fmla="*/ 11 w 16"/>
                <a:gd name="T15" fmla="*/ 16 h 16"/>
                <a:gd name="T16" fmla="*/ 8 w 16"/>
                <a:gd name="T17" fmla="*/ 16 h 16"/>
                <a:gd name="T18" fmla="*/ 4 w 16"/>
                <a:gd name="T19" fmla="*/ 16 h 16"/>
                <a:gd name="T20" fmla="*/ 1 w 16"/>
                <a:gd name="T21" fmla="*/ 13 h 16"/>
                <a:gd name="T22" fmla="*/ 0 w 16"/>
                <a:gd name="T23" fmla="*/ 10 h 16"/>
                <a:gd name="T24" fmla="*/ 0 w 16"/>
                <a:gd name="T25" fmla="*/ 8 h 16"/>
                <a:gd name="T26" fmla="*/ 0 w 16"/>
                <a:gd name="T27" fmla="*/ 5 h 16"/>
                <a:gd name="T28" fmla="*/ 1 w 16"/>
                <a:gd name="T29" fmla="*/ 3 h 16"/>
                <a:gd name="T30" fmla="*/ 4 w 16"/>
                <a:gd name="T31" fmla="*/ 0 h 16"/>
                <a:gd name="T32" fmla="*/ 8 w 1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lnTo>
                    <a:pt x="11" y="0"/>
                  </a:lnTo>
                  <a:lnTo>
                    <a:pt x="13" y="3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3" y="13"/>
                  </a:lnTo>
                  <a:lnTo>
                    <a:pt x="11" y="16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47">
              <a:extLst>
                <a:ext uri="{FF2B5EF4-FFF2-40B4-BE49-F238E27FC236}">
                  <a16:creationId xmlns:a16="http://schemas.microsoft.com/office/drawing/2014/main" id="{85EC1072-2236-4CBC-B7D7-5B8025D27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550" y="2620963"/>
              <a:ext cx="25400" cy="23813"/>
            </a:xfrm>
            <a:custGeom>
              <a:avLst/>
              <a:gdLst>
                <a:gd name="T0" fmla="*/ 8 w 16"/>
                <a:gd name="T1" fmla="*/ 0 h 15"/>
                <a:gd name="T2" fmla="*/ 11 w 16"/>
                <a:gd name="T3" fmla="*/ 0 h 15"/>
                <a:gd name="T4" fmla="*/ 13 w 16"/>
                <a:gd name="T5" fmla="*/ 2 h 15"/>
                <a:gd name="T6" fmla="*/ 15 w 16"/>
                <a:gd name="T7" fmla="*/ 5 h 15"/>
                <a:gd name="T8" fmla="*/ 16 w 16"/>
                <a:gd name="T9" fmla="*/ 8 h 15"/>
                <a:gd name="T10" fmla="*/ 15 w 16"/>
                <a:gd name="T11" fmla="*/ 10 h 15"/>
                <a:gd name="T12" fmla="*/ 13 w 16"/>
                <a:gd name="T13" fmla="*/ 13 h 15"/>
                <a:gd name="T14" fmla="*/ 11 w 16"/>
                <a:gd name="T15" fmla="*/ 15 h 15"/>
                <a:gd name="T16" fmla="*/ 8 w 16"/>
                <a:gd name="T17" fmla="*/ 15 h 15"/>
                <a:gd name="T18" fmla="*/ 4 w 16"/>
                <a:gd name="T19" fmla="*/ 15 h 15"/>
                <a:gd name="T20" fmla="*/ 2 w 16"/>
                <a:gd name="T21" fmla="*/ 13 h 15"/>
                <a:gd name="T22" fmla="*/ 0 w 16"/>
                <a:gd name="T23" fmla="*/ 10 h 15"/>
                <a:gd name="T24" fmla="*/ 0 w 16"/>
                <a:gd name="T25" fmla="*/ 8 h 15"/>
                <a:gd name="T26" fmla="*/ 0 w 16"/>
                <a:gd name="T27" fmla="*/ 5 h 15"/>
                <a:gd name="T28" fmla="*/ 2 w 16"/>
                <a:gd name="T29" fmla="*/ 2 h 15"/>
                <a:gd name="T30" fmla="*/ 4 w 16"/>
                <a:gd name="T31" fmla="*/ 0 h 15"/>
                <a:gd name="T32" fmla="*/ 8 w 16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15">
                  <a:moveTo>
                    <a:pt x="8" y="0"/>
                  </a:moveTo>
                  <a:lnTo>
                    <a:pt x="11" y="0"/>
                  </a:lnTo>
                  <a:lnTo>
                    <a:pt x="13" y="2"/>
                  </a:lnTo>
                  <a:lnTo>
                    <a:pt x="15" y="5"/>
                  </a:lnTo>
                  <a:lnTo>
                    <a:pt x="16" y="8"/>
                  </a:lnTo>
                  <a:lnTo>
                    <a:pt x="15" y="10"/>
                  </a:lnTo>
                  <a:lnTo>
                    <a:pt x="13" y="13"/>
                  </a:lnTo>
                  <a:lnTo>
                    <a:pt x="11" y="15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D8EDBF4-78B3-4F27-B23F-5D5D5D63D3EC}"/>
              </a:ext>
            </a:extLst>
          </p:cNvPr>
          <p:cNvGrpSpPr/>
          <p:nvPr/>
        </p:nvGrpSpPr>
        <p:grpSpPr>
          <a:xfrm>
            <a:off x="4645199" y="3822972"/>
            <a:ext cx="2102105" cy="2572536"/>
            <a:chOff x="8504322" y="2123612"/>
            <a:chExt cx="2009589" cy="2841355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7764DF0-51B0-4340-A0EB-6D686A4F80D7}"/>
                </a:ext>
              </a:extLst>
            </p:cNvPr>
            <p:cNvGrpSpPr/>
            <p:nvPr/>
          </p:nvGrpSpPr>
          <p:grpSpPr>
            <a:xfrm>
              <a:off x="8504322" y="2123612"/>
              <a:ext cx="2009589" cy="2834096"/>
              <a:chOff x="6432268" y="2565948"/>
              <a:chExt cx="2599599" cy="3713286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35D5FCEB-6ED0-4A9D-9407-23CA6AB0554E}"/>
                  </a:ext>
                </a:extLst>
              </p:cNvPr>
              <p:cNvSpPr/>
              <p:nvPr/>
            </p:nvSpPr>
            <p:spPr>
              <a:xfrm>
                <a:off x="6439786" y="2565949"/>
                <a:ext cx="2571874" cy="3713285"/>
              </a:xfrm>
              <a:prstGeom prst="rect">
                <a:avLst/>
              </a:prstGeom>
              <a:solidFill>
                <a:srgbClr val="EFCE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867C251D-FFB0-429F-8AAF-9CFA2DEA7DE8}"/>
                  </a:ext>
                </a:extLst>
              </p:cNvPr>
              <p:cNvCxnSpPr/>
              <p:nvPr/>
            </p:nvCxnSpPr>
            <p:spPr>
              <a:xfrm>
                <a:off x="7197210" y="2565948"/>
                <a:ext cx="0" cy="371328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8EB09DC3-3491-4A58-8C13-A5D21040A702}"/>
                  </a:ext>
                </a:extLst>
              </p:cNvPr>
              <p:cNvCxnSpPr/>
              <p:nvPr/>
            </p:nvCxnSpPr>
            <p:spPr>
              <a:xfrm flipH="1" flipV="1">
                <a:off x="6442539" y="3188785"/>
                <a:ext cx="2566369" cy="1426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679A5FCA-BC50-4FF1-AADF-10F36DFF54EA}"/>
                  </a:ext>
                </a:extLst>
              </p:cNvPr>
              <p:cNvCxnSpPr/>
              <p:nvPr/>
            </p:nvCxnSpPr>
            <p:spPr>
              <a:xfrm flipH="1" flipV="1">
                <a:off x="6465499" y="3820477"/>
                <a:ext cx="2566368" cy="791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362AEDC-C508-452D-8AA4-3A5829AC507D}"/>
                  </a:ext>
                </a:extLst>
              </p:cNvPr>
              <p:cNvCxnSpPr/>
              <p:nvPr/>
            </p:nvCxnSpPr>
            <p:spPr>
              <a:xfrm flipH="1" flipV="1">
                <a:off x="6439784" y="4490541"/>
                <a:ext cx="2566368" cy="1426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8326586B-E0E2-4A4E-8C46-2E306234B01B}"/>
                  </a:ext>
                </a:extLst>
              </p:cNvPr>
              <p:cNvCxnSpPr/>
              <p:nvPr/>
            </p:nvCxnSpPr>
            <p:spPr>
              <a:xfrm flipH="1" flipV="1">
                <a:off x="6432268" y="5136746"/>
                <a:ext cx="2566369" cy="1426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F870AF53-00D2-4452-B84B-1D42CDFE989F}"/>
                  </a:ext>
                </a:extLst>
              </p:cNvPr>
              <p:cNvCxnSpPr/>
              <p:nvPr/>
            </p:nvCxnSpPr>
            <p:spPr>
              <a:xfrm flipH="1" flipV="1">
                <a:off x="6465499" y="5766763"/>
                <a:ext cx="2566368" cy="1426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36F86C0-53E5-4BDB-AE73-E94476931ACF}"/>
                </a:ext>
              </a:extLst>
            </p:cNvPr>
            <p:cNvSpPr txBox="1"/>
            <p:nvPr/>
          </p:nvSpPr>
          <p:spPr>
            <a:xfrm>
              <a:off x="8630272" y="2145561"/>
              <a:ext cx="1351939" cy="373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Q1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E1E5509-5632-4916-B0F9-D82FC772BB82}"/>
                </a:ext>
              </a:extLst>
            </p:cNvPr>
            <p:cNvSpPr txBox="1"/>
            <p:nvPr/>
          </p:nvSpPr>
          <p:spPr>
            <a:xfrm>
              <a:off x="8612229" y="3677286"/>
              <a:ext cx="1351939" cy="373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Q4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96B6A82-05E5-44F7-955F-9CA0B3AA79BC}"/>
                </a:ext>
              </a:extLst>
            </p:cNvPr>
            <p:cNvSpPr txBox="1"/>
            <p:nvPr/>
          </p:nvSpPr>
          <p:spPr>
            <a:xfrm>
              <a:off x="8619922" y="2627143"/>
              <a:ext cx="1351939" cy="373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Q2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F01F03F-962C-4D0C-B7DB-10622B2C66D1}"/>
                </a:ext>
              </a:extLst>
            </p:cNvPr>
            <p:cNvSpPr txBox="1"/>
            <p:nvPr/>
          </p:nvSpPr>
          <p:spPr>
            <a:xfrm>
              <a:off x="8612338" y="3128634"/>
              <a:ext cx="1351939" cy="373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Q3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CAF135-B48F-4178-ADDF-769524A16F2C}"/>
                </a:ext>
              </a:extLst>
            </p:cNvPr>
            <p:cNvSpPr txBox="1"/>
            <p:nvPr/>
          </p:nvSpPr>
          <p:spPr>
            <a:xfrm>
              <a:off x="8608269" y="4143692"/>
              <a:ext cx="1351939" cy="373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Q5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6639CD4-C049-4117-8408-811B628D09E1}"/>
                </a:ext>
              </a:extLst>
            </p:cNvPr>
            <p:cNvSpPr txBox="1"/>
            <p:nvPr/>
          </p:nvSpPr>
          <p:spPr>
            <a:xfrm>
              <a:off x="8614737" y="4591036"/>
              <a:ext cx="1351939" cy="373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Q6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C0CF1977-E15F-48E7-8B57-33B00B74DD3F}"/>
              </a:ext>
            </a:extLst>
          </p:cNvPr>
          <p:cNvSpPr txBox="1"/>
          <p:nvPr/>
        </p:nvSpPr>
        <p:spPr>
          <a:xfrm flipH="1">
            <a:off x="2874616" y="4684580"/>
            <a:ext cx="38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</a:t>
            </a:r>
            <a:endParaRPr lang="ko-KR" altLang="en-US" sz="4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0B4F012C-079E-4AA5-B4CB-E57C980B6370}"/>
              </a:ext>
            </a:extLst>
          </p:cNvPr>
          <p:cNvCxnSpPr>
            <a:cxnSpLocks/>
          </p:cNvCxnSpPr>
          <p:nvPr/>
        </p:nvCxnSpPr>
        <p:spPr>
          <a:xfrm flipV="1">
            <a:off x="3749145" y="1935917"/>
            <a:ext cx="3073909" cy="739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오른쪽 화살표 155">
            <a:extLst>
              <a:ext uri="{FF2B5EF4-FFF2-40B4-BE49-F238E27FC236}">
                <a16:creationId xmlns:a16="http://schemas.microsoft.com/office/drawing/2014/main" id="{137DCE29-83D6-46CF-8200-AEBBBFF82B00}"/>
              </a:ext>
            </a:extLst>
          </p:cNvPr>
          <p:cNvSpPr/>
          <p:nvPr/>
        </p:nvSpPr>
        <p:spPr>
          <a:xfrm>
            <a:off x="7178246" y="4641599"/>
            <a:ext cx="583223" cy="797222"/>
          </a:xfrm>
          <a:prstGeom prst="rightArrow">
            <a:avLst/>
          </a:prstGeom>
          <a:solidFill>
            <a:srgbClr val="EFC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8C3412F-58DE-42E5-84A1-AD7706FA9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43" y="3844257"/>
            <a:ext cx="2981733" cy="2233659"/>
          </a:xfrm>
          <a:prstGeom prst="rect">
            <a:avLst/>
          </a:prstGeom>
        </p:spPr>
      </p:pic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3EB4370-3F1B-43EA-B5E7-C366C17964B3}"/>
              </a:ext>
            </a:extLst>
          </p:cNvPr>
          <p:cNvGrpSpPr/>
          <p:nvPr/>
        </p:nvGrpSpPr>
        <p:grpSpPr>
          <a:xfrm>
            <a:off x="1835635" y="1054305"/>
            <a:ext cx="2307086" cy="2649740"/>
            <a:chOff x="1952099" y="4081171"/>
            <a:chExt cx="2317972" cy="2745959"/>
          </a:xfrm>
        </p:grpSpPr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0D0810A2-40BA-44AA-B5BB-839CF98C0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099" y="5998468"/>
              <a:ext cx="2317972" cy="828662"/>
            </a:xfrm>
            <a:custGeom>
              <a:avLst/>
              <a:gdLst>
                <a:gd name="T0" fmla="*/ 533 w 1122"/>
                <a:gd name="T1" fmla="*/ 0 h 408"/>
                <a:gd name="T2" fmla="*/ 588 w 1122"/>
                <a:gd name="T3" fmla="*/ 0 h 408"/>
                <a:gd name="T4" fmla="*/ 643 w 1122"/>
                <a:gd name="T5" fmla="*/ 2 h 408"/>
                <a:gd name="T6" fmla="*/ 698 w 1122"/>
                <a:gd name="T7" fmla="*/ 9 h 408"/>
                <a:gd name="T8" fmla="*/ 751 w 1122"/>
                <a:gd name="T9" fmla="*/ 17 h 408"/>
                <a:gd name="T10" fmla="*/ 802 w 1122"/>
                <a:gd name="T11" fmla="*/ 28 h 408"/>
                <a:gd name="T12" fmla="*/ 850 w 1122"/>
                <a:gd name="T13" fmla="*/ 43 h 408"/>
                <a:gd name="T14" fmla="*/ 895 w 1122"/>
                <a:gd name="T15" fmla="*/ 60 h 408"/>
                <a:gd name="T16" fmla="*/ 936 w 1122"/>
                <a:gd name="T17" fmla="*/ 79 h 408"/>
                <a:gd name="T18" fmla="*/ 973 w 1122"/>
                <a:gd name="T19" fmla="*/ 102 h 408"/>
                <a:gd name="T20" fmla="*/ 1006 w 1122"/>
                <a:gd name="T21" fmla="*/ 127 h 408"/>
                <a:gd name="T22" fmla="*/ 1033 w 1122"/>
                <a:gd name="T23" fmla="*/ 155 h 408"/>
                <a:gd name="T24" fmla="*/ 1054 w 1122"/>
                <a:gd name="T25" fmla="*/ 187 h 408"/>
                <a:gd name="T26" fmla="*/ 1069 w 1122"/>
                <a:gd name="T27" fmla="*/ 221 h 408"/>
                <a:gd name="T28" fmla="*/ 1082 w 1122"/>
                <a:gd name="T29" fmla="*/ 267 h 408"/>
                <a:gd name="T30" fmla="*/ 1095 w 1122"/>
                <a:gd name="T31" fmla="*/ 314 h 408"/>
                <a:gd name="T32" fmla="*/ 1107 w 1122"/>
                <a:gd name="T33" fmla="*/ 360 h 408"/>
                <a:gd name="T34" fmla="*/ 1122 w 1122"/>
                <a:gd name="T35" fmla="*/ 408 h 408"/>
                <a:gd name="T36" fmla="*/ 0 w 1122"/>
                <a:gd name="T37" fmla="*/ 408 h 408"/>
                <a:gd name="T38" fmla="*/ 15 w 1122"/>
                <a:gd name="T39" fmla="*/ 360 h 408"/>
                <a:gd name="T40" fmla="*/ 28 w 1122"/>
                <a:gd name="T41" fmla="*/ 314 h 408"/>
                <a:gd name="T42" fmla="*/ 40 w 1122"/>
                <a:gd name="T43" fmla="*/ 267 h 408"/>
                <a:gd name="T44" fmla="*/ 54 w 1122"/>
                <a:gd name="T45" fmla="*/ 221 h 408"/>
                <a:gd name="T46" fmla="*/ 69 w 1122"/>
                <a:gd name="T47" fmla="*/ 187 h 408"/>
                <a:gd name="T48" fmla="*/ 89 w 1122"/>
                <a:gd name="T49" fmla="*/ 155 h 408"/>
                <a:gd name="T50" fmla="*/ 117 w 1122"/>
                <a:gd name="T51" fmla="*/ 127 h 408"/>
                <a:gd name="T52" fmla="*/ 150 w 1122"/>
                <a:gd name="T53" fmla="*/ 102 h 408"/>
                <a:gd name="T54" fmla="*/ 186 w 1122"/>
                <a:gd name="T55" fmla="*/ 79 h 408"/>
                <a:gd name="T56" fmla="*/ 228 w 1122"/>
                <a:gd name="T57" fmla="*/ 60 h 408"/>
                <a:gd name="T58" fmla="*/ 273 w 1122"/>
                <a:gd name="T59" fmla="*/ 43 h 408"/>
                <a:gd name="T60" fmla="*/ 321 w 1122"/>
                <a:gd name="T61" fmla="*/ 28 h 408"/>
                <a:gd name="T62" fmla="*/ 372 w 1122"/>
                <a:gd name="T63" fmla="*/ 17 h 408"/>
                <a:gd name="T64" fmla="*/ 425 w 1122"/>
                <a:gd name="T65" fmla="*/ 9 h 408"/>
                <a:gd name="T66" fmla="*/ 478 w 1122"/>
                <a:gd name="T67" fmla="*/ 2 h 408"/>
                <a:gd name="T68" fmla="*/ 533 w 1122"/>
                <a:gd name="T69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2" h="408">
                  <a:moveTo>
                    <a:pt x="533" y="0"/>
                  </a:moveTo>
                  <a:lnTo>
                    <a:pt x="588" y="0"/>
                  </a:lnTo>
                  <a:lnTo>
                    <a:pt x="643" y="2"/>
                  </a:lnTo>
                  <a:lnTo>
                    <a:pt x="698" y="9"/>
                  </a:lnTo>
                  <a:lnTo>
                    <a:pt x="751" y="17"/>
                  </a:lnTo>
                  <a:lnTo>
                    <a:pt x="802" y="28"/>
                  </a:lnTo>
                  <a:lnTo>
                    <a:pt x="850" y="43"/>
                  </a:lnTo>
                  <a:lnTo>
                    <a:pt x="895" y="60"/>
                  </a:lnTo>
                  <a:lnTo>
                    <a:pt x="936" y="79"/>
                  </a:lnTo>
                  <a:lnTo>
                    <a:pt x="973" y="102"/>
                  </a:lnTo>
                  <a:lnTo>
                    <a:pt x="1006" y="127"/>
                  </a:lnTo>
                  <a:lnTo>
                    <a:pt x="1033" y="155"/>
                  </a:lnTo>
                  <a:lnTo>
                    <a:pt x="1054" y="187"/>
                  </a:lnTo>
                  <a:lnTo>
                    <a:pt x="1069" y="221"/>
                  </a:lnTo>
                  <a:lnTo>
                    <a:pt x="1082" y="267"/>
                  </a:lnTo>
                  <a:lnTo>
                    <a:pt x="1095" y="314"/>
                  </a:lnTo>
                  <a:lnTo>
                    <a:pt x="1107" y="360"/>
                  </a:lnTo>
                  <a:lnTo>
                    <a:pt x="1122" y="408"/>
                  </a:lnTo>
                  <a:lnTo>
                    <a:pt x="0" y="408"/>
                  </a:lnTo>
                  <a:lnTo>
                    <a:pt x="15" y="360"/>
                  </a:lnTo>
                  <a:lnTo>
                    <a:pt x="28" y="314"/>
                  </a:lnTo>
                  <a:lnTo>
                    <a:pt x="40" y="267"/>
                  </a:lnTo>
                  <a:lnTo>
                    <a:pt x="54" y="221"/>
                  </a:lnTo>
                  <a:lnTo>
                    <a:pt x="69" y="187"/>
                  </a:lnTo>
                  <a:lnTo>
                    <a:pt x="89" y="155"/>
                  </a:lnTo>
                  <a:lnTo>
                    <a:pt x="117" y="127"/>
                  </a:lnTo>
                  <a:lnTo>
                    <a:pt x="150" y="102"/>
                  </a:lnTo>
                  <a:lnTo>
                    <a:pt x="186" y="79"/>
                  </a:lnTo>
                  <a:lnTo>
                    <a:pt x="228" y="60"/>
                  </a:lnTo>
                  <a:lnTo>
                    <a:pt x="273" y="43"/>
                  </a:lnTo>
                  <a:lnTo>
                    <a:pt x="321" y="28"/>
                  </a:lnTo>
                  <a:lnTo>
                    <a:pt x="372" y="17"/>
                  </a:lnTo>
                  <a:lnTo>
                    <a:pt x="425" y="9"/>
                  </a:lnTo>
                  <a:lnTo>
                    <a:pt x="478" y="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9600E5"/>
            </a:solidFill>
            <a:ln w="0">
              <a:solidFill>
                <a:srgbClr val="9600E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9">
              <a:extLst>
                <a:ext uri="{FF2B5EF4-FFF2-40B4-BE49-F238E27FC236}">
                  <a16:creationId xmlns:a16="http://schemas.microsoft.com/office/drawing/2014/main" id="{6C9AC607-3A48-4434-BA34-C6E645BF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099" y="5998468"/>
              <a:ext cx="1429622" cy="828662"/>
            </a:xfrm>
            <a:custGeom>
              <a:avLst/>
              <a:gdLst>
                <a:gd name="T0" fmla="*/ 584 w 692"/>
                <a:gd name="T1" fmla="*/ 0 h 408"/>
                <a:gd name="T2" fmla="*/ 638 w 692"/>
                <a:gd name="T3" fmla="*/ 2 h 408"/>
                <a:gd name="T4" fmla="*/ 692 w 692"/>
                <a:gd name="T5" fmla="*/ 7 h 408"/>
                <a:gd name="T6" fmla="*/ 292 w 692"/>
                <a:gd name="T7" fmla="*/ 408 h 408"/>
                <a:gd name="T8" fmla="*/ 0 w 692"/>
                <a:gd name="T9" fmla="*/ 408 h 408"/>
                <a:gd name="T10" fmla="*/ 15 w 692"/>
                <a:gd name="T11" fmla="*/ 360 h 408"/>
                <a:gd name="T12" fmla="*/ 28 w 692"/>
                <a:gd name="T13" fmla="*/ 314 h 408"/>
                <a:gd name="T14" fmla="*/ 40 w 692"/>
                <a:gd name="T15" fmla="*/ 267 h 408"/>
                <a:gd name="T16" fmla="*/ 54 w 692"/>
                <a:gd name="T17" fmla="*/ 221 h 408"/>
                <a:gd name="T18" fmla="*/ 69 w 692"/>
                <a:gd name="T19" fmla="*/ 187 h 408"/>
                <a:gd name="T20" fmla="*/ 89 w 692"/>
                <a:gd name="T21" fmla="*/ 155 h 408"/>
                <a:gd name="T22" fmla="*/ 116 w 692"/>
                <a:gd name="T23" fmla="*/ 128 h 408"/>
                <a:gd name="T24" fmla="*/ 148 w 692"/>
                <a:gd name="T25" fmla="*/ 103 h 408"/>
                <a:gd name="T26" fmla="*/ 185 w 692"/>
                <a:gd name="T27" fmla="*/ 79 h 408"/>
                <a:gd name="T28" fmla="*/ 226 w 692"/>
                <a:gd name="T29" fmla="*/ 60 h 408"/>
                <a:gd name="T30" fmla="*/ 270 w 692"/>
                <a:gd name="T31" fmla="*/ 43 h 408"/>
                <a:gd name="T32" fmla="*/ 319 w 692"/>
                <a:gd name="T33" fmla="*/ 28 h 408"/>
                <a:gd name="T34" fmla="*/ 368 w 692"/>
                <a:gd name="T35" fmla="*/ 18 h 408"/>
                <a:gd name="T36" fmla="*/ 421 w 692"/>
                <a:gd name="T37" fmla="*/ 9 h 408"/>
                <a:gd name="T38" fmla="*/ 474 w 692"/>
                <a:gd name="T39" fmla="*/ 4 h 408"/>
                <a:gd name="T40" fmla="*/ 529 w 692"/>
                <a:gd name="T41" fmla="*/ 0 h 408"/>
                <a:gd name="T42" fmla="*/ 584 w 692"/>
                <a:gd name="T4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2" h="408">
                  <a:moveTo>
                    <a:pt x="584" y="0"/>
                  </a:moveTo>
                  <a:lnTo>
                    <a:pt x="638" y="2"/>
                  </a:lnTo>
                  <a:lnTo>
                    <a:pt x="692" y="7"/>
                  </a:lnTo>
                  <a:lnTo>
                    <a:pt x="292" y="408"/>
                  </a:lnTo>
                  <a:lnTo>
                    <a:pt x="0" y="408"/>
                  </a:lnTo>
                  <a:lnTo>
                    <a:pt x="15" y="360"/>
                  </a:lnTo>
                  <a:lnTo>
                    <a:pt x="28" y="314"/>
                  </a:lnTo>
                  <a:lnTo>
                    <a:pt x="40" y="267"/>
                  </a:lnTo>
                  <a:lnTo>
                    <a:pt x="54" y="221"/>
                  </a:lnTo>
                  <a:lnTo>
                    <a:pt x="69" y="187"/>
                  </a:lnTo>
                  <a:lnTo>
                    <a:pt x="89" y="155"/>
                  </a:lnTo>
                  <a:lnTo>
                    <a:pt x="116" y="128"/>
                  </a:lnTo>
                  <a:lnTo>
                    <a:pt x="148" y="103"/>
                  </a:lnTo>
                  <a:lnTo>
                    <a:pt x="185" y="79"/>
                  </a:lnTo>
                  <a:lnTo>
                    <a:pt x="226" y="60"/>
                  </a:lnTo>
                  <a:lnTo>
                    <a:pt x="270" y="43"/>
                  </a:lnTo>
                  <a:lnTo>
                    <a:pt x="319" y="28"/>
                  </a:lnTo>
                  <a:lnTo>
                    <a:pt x="368" y="18"/>
                  </a:lnTo>
                  <a:lnTo>
                    <a:pt x="421" y="9"/>
                  </a:lnTo>
                  <a:lnTo>
                    <a:pt x="474" y="4"/>
                  </a:lnTo>
                  <a:lnTo>
                    <a:pt x="529" y="0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6700B4"/>
            </a:solidFill>
            <a:ln w="0">
              <a:solidFill>
                <a:srgbClr val="6700B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5C602F98-CD4A-4BF0-ABA4-710F3DC4C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680" y="4274118"/>
              <a:ext cx="1468876" cy="1504997"/>
            </a:xfrm>
            <a:custGeom>
              <a:avLst/>
              <a:gdLst>
                <a:gd name="T0" fmla="*/ 355 w 711"/>
                <a:gd name="T1" fmla="*/ 0 h 741"/>
                <a:gd name="T2" fmla="*/ 655 w 711"/>
                <a:gd name="T3" fmla="*/ 91 h 741"/>
                <a:gd name="T4" fmla="*/ 655 w 711"/>
                <a:gd name="T5" fmla="*/ 147 h 741"/>
                <a:gd name="T6" fmla="*/ 655 w 711"/>
                <a:gd name="T7" fmla="*/ 201 h 741"/>
                <a:gd name="T8" fmla="*/ 653 w 711"/>
                <a:gd name="T9" fmla="*/ 252 h 741"/>
                <a:gd name="T10" fmla="*/ 660 w 711"/>
                <a:gd name="T11" fmla="*/ 252 h 741"/>
                <a:gd name="T12" fmla="*/ 665 w 711"/>
                <a:gd name="T13" fmla="*/ 250 h 741"/>
                <a:gd name="T14" fmla="*/ 682 w 711"/>
                <a:gd name="T15" fmla="*/ 256 h 741"/>
                <a:gd name="T16" fmla="*/ 695 w 711"/>
                <a:gd name="T17" fmla="*/ 267 h 741"/>
                <a:gd name="T18" fmla="*/ 704 w 711"/>
                <a:gd name="T19" fmla="*/ 283 h 741"/>
                <a:gd name="T20" fmla="*/ 710 w 711"/>
                <a:gd name="T21" fmla="*/ 304 h 741"/>
                <a:gd name="T22" fmla="*/ 711 w 711"/>
                <a:gd name="T23" fmla="*/ 329 h 741"/>
                <a:gd name="T24" fmla="*/ 707 w 711"/>
                <a:gd name="T25" fmla="*/ 355 h 741"/>
                <a:gd name="T26" fmla="*/ 699 w 711"/>
                <a:gd name="T27" fmla="*/ 383 h 741"/>
                <a:gd name="T28" fmla="*/ 686 w 711"/>
                <a:gd name="T29" fmla="*/ 406 h 741"/>
                <a:gd name="T30" fmla="*/ 672 w 711"/>
                <a:gd name="T31" fmla="*/ 426 h 741"/>
                <a:gd name="T32" fmla="*/ 655 w 711"/>
                <a:gd name="T33" fmla="*/ 440 h 741"/>
                <a:gd name="T34" fmla="*/ 636 w 711"/>
                <a:gd name="T35" fmla="*/ 449 h 741"/>
                <a:gd name="T36" fmla="*/ 627 w 711"/>
                <a:gd name="T37" fmla="*/ 506 h 741"/>
                <a:gd name="T38" fmla="*/ 617 w 711"/>
                <a:gd name="T39" fmla="*/ 567 h 741"/>
                <a:gd name="T40" fmla="*/ 605 w 711"/>
                <a:gd name="T41" fmla="*/ 599 h 741"/>
                <a:gd name="T42" fmla="*/ 586 w 711"/>
                <a:gd name="T43" fmla="*/ 629 h 741"/>
                <a:gd name="T44" fmla="*/ 563 w 711"/>
                <a:gd name="T45" fmla="*/ 656 h 741"/>
                <a:gd name="T46" fmla="*/ 534 w 711"/>
                <a:gd name="T47" fmla="*/ 681 h 741"/>
                <a:gd name="T48" fmla="*/ 503 w 711"/>
                <a:gd name="T49" fmla="*/ 701 h 741"/>
                <a:gd name="T50" fmla="*/ 469 w 711"/>
                <a:gd name="T51" fmla="*/ 718 h 741"/>
                <a:gd name="T52" fmla="*/ 432 w 711"/>
                <a:gd name="T53" fmla="*/ 731 h 741"/>
                <a:gd name="T54" fmla="*/ 394 w 711"/>
                <a:gd name="T55" fmla="*/ 739 h 741"/>
                <a:gd name="T56" fmla="*/ 355 w 711"/>
                <a:gd name="T57" fmla="*/ 741 h 741"/>
                <a:gd name="T58" fmla="*/ 317 w 711"/>
                <a:gd name="T59" fmla="*/ 739 h 741"/>
                <a:gd name="T60" fmla="*/ 279 w 711"/>
                <a:gd name="T61" fmla="*/ 731 h 741"/>
                <a:gd name="T62" fmla="*/ 242 w 711"/>
                <a:gd name="T63" fmla="*/ 718 h 741"/>
                <a:gd name="T64" fmla="*/ 207 w 711"/>
                <a:gd name="T65" fmla="*/ 701 h 741"/>
                <a:gd name="T66" fmla="*/ 175 w 711"/>
                <a:gd name="T67" fmla="*/ 681 h 741"/>
                <a:gd name="T68" fmla="*/ 148 w 711"/>
                <a:gd name="T69" fmla="*/ 656 h 741"/>
                <a:gd name="T70" fmla="*/ 124 w 711"/>
                <a:gd name="T71" fmla="*/ 629 h 741"/>
                <a:gd name="T72" fmla="*/ 106 w 711"/>
                <a:gd name="T73" fmla="*/ 599 h 741"/>
                <a:gd name="T74" fmla="*/ 94 w 711"/>
                <a:gd name="T75" fmla="*/ 567 h 741"/>
                <a:gd name="T76" fmla="*/ 82 w 711"/>
                <a:gd name="T77" fmla="*/ 506 h 741"/>
                <a:gd name="T78" fmla="*/ 75 w 711"/>
                <a:gd name="T79" fmla="*/ 449 h 741"/>
                <a:gd name="T80" fmla="*/ 56 w 711"/>
                <a:gd name="T81" fmla="*/ 440 h 741"/>
                <a:gd name="T82" fmla="*/ 39 w 711"/>
                <a:gd name="T83" fmla="*/ 426 h 741"/>
                <a:gd name="T84" fmla="*/ 24 w 711"/>
                <a:gd name="T85" fmla="*/ 406 h 741"/>
                <a:gd name="T86" fmla="*/ 12 w 711"/>
                <a:gd name="T87" fmla="*/ 383 h 741"/>
                <a:gd name="T88" fmla="*/ 4 w 711"/>
                <a:gd name="T89" fmla="*/ 355 h 741"/>
                <a:gd name="T90" fmla="*/ 0 w 711"/>
                <a:gd name="T91" fmla="*/ 329 h 741"/>
                <a:gd name="T92" fmla="*/ 1 w 711"/>
                <a:gd name="T93" fmla="*/ 304 h 741"/>
                <a:gd name="T94" fmla="*/ 7 w 711"/>
                <a:gd name="T95" fmla="*/ 283 h 741"/>
                <a:gd name="T96" fmla="*/ 16 w 711"/>
                <a:gd name="T97" fmla="*/ 267 h 741"/>
                <a:gd name="T98" fmla="*/ 29 w 711"/>
                <a:gd name="T99" fmla="*/ 256 h 741"/>
                <a:gd name="T100" fmla="*/ 45 w 711"/>
                <a:gd name="T101" fmla="*/ 250 h 741"/>
                <a:gd name="T102" fmla="*/ 51 w 711"/>
                <a:gd name="T103" fmla="*/ 252 h 741"/>
                <a:gd name="T104" fmla="*/ 58 w 711"/>
                <a:gd name="T105" fmla="*/ 252 h 741"/>
                <a:gd name="T106" fmla="*/ 56 w 711"/>
                <a:gd name="T107" fmla="*/ 201 h 741"/>
                <a:gd name="T108" fmla="*/ 55 w 711"/>
                <a:gd name="T109" fmla="*/ 147 h 741"/>
                <a:gd name="T110" fmla="*/ 55 w 711"/>
                <a:gd name="T111" fmla="*/ 91 h 741"/>
                <a:gd name="T112" fmla="*/ 355 w 711"/>
                <a:gd name="T113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1" h="741">
                  <a:moveTo>
                    <a:pt x="355" y="0"/>
                  </a:moveTo>
                  <a:lnTo>
                    <a:pt x="655" y="91"/>
                  </a:lnTo>
                  <a:lnTo>
                    <a:pt x="655" y="147"/>
                  </a:lnTo>
                  <a:lnTo>
                    <a:pt x="655" y="201"/>
                  </a:lnTo>
                  <a:lnTo>
                    <a:pt x="653" y="252"/>
                  </a:lnTo>
                  <a:lnTo>
                    <a:pt x="660" y="252"/>
                  </a:lnTo>
                  <a:lnTo>
                    <a:pt x="665" y="250"/>
                  </a:lnTo>
                  <a:lnTo>
                    <a:pt x="682" y="256"/>
                  </a:lnTo>
                  <a:lnTo>
                    <a:pt x="695" y="267"/>
                  </a:lnTo>
                  <a:lnTo>
                    <a:pt x="704" y="283"/>
                  </a:lnTo>
                  <a:lnTo>
                    <a:pt x="710" y="304"/>
                  </a:lnTo>
                  <a:lnTo>
                    <a:pt x="711" y="329"/>
                  </a:lnTo>
                  <a:lnTo>
                    <a:pt x="707" y="355"/>
                  </a:lnTo>
                  <a:lnTo>
                    <a:pt x="699" y="383"/>
                  </a:lnTo>
                  <a:lnTo>
                    <a:pt x="686" y="406"/>
                  </a:lnTo>
                  <a:lnTo>
                    <a:pt x="672" y="426"/>
                  </a:lnTo>
                  <a:lnTo>
                    <a:pt x="655" y="440"/>
                  </a:lnTo>
                  <a:lnTo>
                    <a:pt x="636" y="449"/>
                  </a:lnTo>
                  <a:lnTo>
                    <a:pt x="627" y="506"/>
                  </a:lnTo>
                  <a:lnTo>
                    <a:pt x="617" y="567"/>
                  </a:lnTo>
                  <a:lnTo>
                    <a:pt x="605" y="599"/>
                  </a:lnTo>
                  <a:lnTo>
                    <a:pt x="586" y="629"/>
                  </a:lnTo>
                  <a:lnTo>
                    <a:pt x="563" y="656"/>
                  </a:lnTo>
                  <a:lnTo>
                    <a:pt x="534" y="681"/>
                  </a:lnTo>
                  <a:lnTo>
                    <a:pt x="503" y="701"/>
                  </a:lnTo>
                  <a:lnTo>
                    <a:pt x="469" y="718"/>
                  </a:lnTo>
                  <a:lnTo>
                    <a:pt x="432" y="731"/>
                  </a:lnTo>
                  <a:lnTo>
                    <a:pt x="394" y="739"/>
                  </a:lnTo>
                  <a:lnTo>
                    <a:pt x="355" y="741"/>
                  </a:lnTo>
                  <a:lnTo>
                    <a:pt x="317" y="739"/>
                  </a:lnTo>
                  <a:lnTo>
                    <a:pt x="279" y="731"/>
                  </a:lnTo>
                  <a:lnTo>
                    <a:pt x="242" y="718"/>
                  </a:lnTo>
                  <a:lnTo>
                    <a:pt x="207" y="701"/>
                  </a:lnTo>
                  <a:lnTo>
                    <a:pt x="175" y="681"/>
                  </a:lnTo>
                  <a:lnTo>
                    <a:pt x="148" y="656"/>
                  </a:lnTo>
                  <a:lnTo>
                    <a:pt x="124" y="629"/>
                  </a:lnTo>
                  <a:lnTo>
                    <a:pt x="106" y="599"/>
                  </a:lnTo>
                  <a:lnTo>
                    <a:pt x="94" y="567"/>
                  </a:lnTo>
                  <a:lnTo>
                    <a:pt x="82" y="506"/>
                  </a:lnTo>
                  <a:lnTo>
                    <a:pt x="75" y="449"/>
                  </a:lnTo>
                  <a:lnTo>
                    <a:pt x="56" y="440"/>
                  </a:lnTo>
                  <a:lnTo>
                    <a:pt x="39" y="426"/>
                  </a:lnTo>
                  <a:lnTo>
                    <a:pt x="24" y="406"/>
                  </a:lnTo>
                  <a:lnTo>
                    <a:pt x="12" y="383"/>
                  </a:lnTo>
                  <a:lnTo>
                    <a:pt x="4" y="355"/>
                  </a:lnTo>
                  <a:lnTo>
                    <a:pt x="0" y="329"/>
                  </a:lnTo>
                  <a:lnTo>
                    <a:pt x="1" y="304"/>
                  </a:lnTo>
                  <a:lnTo>
                    <a:pt x="7" y="283"/>
                  </a:lnTo>
                  <a:lnTo>
                    <a:pt x="16" y="267"/>
                  </a:lnTo>
                  <a:lnTo>
                    <a:pt x="29" y="256"/>
                  </a:lnTo>
                  <a:lnTo>
                    <a:pt x="45" y="250"/>
                  </a:lnTo>
                  <a:lnTo>
                    <a:pt x="51" y="252"/>
                  </a:lnTo>
                  <a:lnTo>
                    <a:pt x="58" y="252"/>
                  </a:lnTo>
                  <a:lnTo>
                    <a:pt x="56" y="201"/>
                  </a:lnTo>
                  <a:lnTo>
                    <a:pt x="55" y="147"/>
                  </a:lnTo>
                  <a:lnTo>
                    <a:pt x="55" y="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CCB97"/>
            </a:solidFill>
            <a:ln w="0">
              <a:solidFill>
                <a:srgbClr val="FCCB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69A4BB3B-A217-470E-9881-C08973D6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504" y="4716884"/>
              <a:ext cx="1229228" cy="570721"/>
            </a:xfrm>
            <a:custGeom>
              <a:avLst/>
              <a:gdLst>
                <a:gd name="T0" fmla="*/ 44 w 595"/>
                <a:gd name="T1" fmla="*/ 0 h 281"/>
                <a:gd name="T2" fmla="*/ 551 w 595"/>
                <a:gd name="T3" fmla="*/ 0 h 281"/>
                <a:gd name="T4" fmla="*/ 568 w 595"/>
                <a:gd name="T5" fmla="*/ 4 h 281"/>
                <a:gd name="T6" fmla="*/ 582 w 595"/>
                <a:gd name="T7" fmla="*/ 13 h 281"/>
                <a:gd name="T8" fmla="*/ 591 w 595"/>
                <a:gd name="T9" fmla="*/ 27 h 281"/>
                <a:gd name="T10" fmla="*/ 595 w 595"/>
                <a:gd name="T11" fmla="*/ 44 h 281"/>
                <a:gd name="T12" fmla="*/ 595 w 595"/>
                <a:gd name="T13" fmla="*/ 223 h 281"/>
                <a:gd name="T14" fmla="*/ 586 w 595"/>
                <a:gd name="T15" fmla="*/ 227 h 281"/>
                <a:gd name="T16" fmla="*/ 578 w 595"/>
                <a:gd name="T17" fmla="*/ 231 h 281"/>
                <a:gd name="T18" fmla="*/ 572 w 595"/>
                <a:gd name="T19" fmla="*/ 276 h 281"/>
                <a:gd name="T20" fmla="*/ 565 w 595"/>
                <a:gd name="T21" fmla="*/ 278 h 281"/>
                <a:gd name="T22" fmla="*/ 559 w 595"/>
                <a:gd name="T23" fmla="*/ 280 h 281"/>
                <a:gd name="T24" fmla="*/ 551 w 595"/>
                <a:gd name="T25" fmla="*/ 281 h 281"/>
                <a:gd name="T26" fmla="*/ 44 w 595"/>
                <a:gd name="T27" fmla="*/ 281 h 281"/>
                <a:gd name="T28" fmla="*/ 36 w 595"/>
                <a:gd name="T29" fmla="*/ 280 h 281"/>
                <a:gd name="T30" fmla="*/ 30 w 595"/>
                <a:gd name="T31" fmla="*/ 278 h 281"/>
                <a:gd name="T32" fmla="*/ 23 w 595"/>
                <a:gd name="T33" fmla="*/ 276 h 281"/>
                <a:gd name="T34" fmla="*/ 17 w 595"/>
                <a:gd name="T35" fmla="*/ 231 h 281"/>
                <a:gd name="T36" fmla="*/ 7 w 595"/>
                <a:gd name="T37" fmla="*/ 227 h 281"/>
                <a:gd name="T38" fmla="*/ 0 w 595"/>
                <a:gd name="T39" fmla="*/ 223 h 281"/>
                <a:gd name="T40" fmla="*/ 0 w 595"/>
                <a:gd name="T41" fmla="*/ 44 h 281"/>
                <a:gd name="T42" fmla="*/ 2 w 595"/>
                <a:gd name="T43" fmla="*/ 27 h 281"/>
                <a:gd name="T44" fmla="*/ 13 w 595"/>
                <a:gd name="T45" fmla="*/ 13 h 281"/>
                <a:gd name="T46" fmla="*/ 26 w 595"/>
                <a:gd name="T47" fmla="*/ 4 h 281"/>
                <a:gd name="T48" fmla="*/ 44 w 595"/>
                <a:gd name="T4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5" h="281">
                  <a:moveTo>
                    <a:pt x="44" y="0"/>
                  </a:moveTo>
                  <a:lnTo>
                    <a:pt x="551" y="0"/>
                  </a:lnTo>
                  <a:lnTo>
                    <a:pt x="568" y="4"/>
                  </a:lnTo>
                  <a:lnTo>
                    <a:pt x="582" y="13"/>
                  </a:lnTo>
                  <a:lnTo>
                    <a:pt x="591" y="27"/>
                  </a:lnTo>
                  <a:lnTo>
                    <a:pt x="595" y="44"/>
                  </a:lnTo>
                  <a:lnTo>
                    <a:pt x="595" y="223"/>
                  </a:lnTo>
                  <a:lnTo>
                    <a:pt x="586" y="227"/>
                  </a:lnTo>
                  <a:lnTo>
                    <a:pt x="578" y="231"/>
                  </a:lnTo>
                  <a:lnTo>
                    <a:pt x="572" y="276"/>
                  </a:lnTo>
                  <a:lnTo>
                    <a:pt x="565" y="278"/>
                  </a:lnTo>
                  <a:lnTo>
                    <a:pt x="559" y="280"/>
                  </a:lnTo>
                  <a:lnTo>
                    <a:pt x="551" y="281"/>
                  </a:lnTo>
                  <a:lnTo>
                    <a:pt x="44" y="281"/>
                  </a:lnTo>
                  <a:lnTo>
                    <a:pt x="36" y="280"/>
                  </a:lnTo>
                  <a:lnTo>
                    <a:pt x="30" y="278"/>
                  </a:lnTo>
                  <a:lnTo>
                    <a:pt x="23" y="276"/>
                  </a:lnTo>
                  <a:lnTo>
                    <a:pt x="17" y="231"/>
                  </a:lnTo>
                  <a:lnTo>
                    <a:pt x="7" y="227"/>
                  </a:lnTo>
                  <a:lnTo>
                    <a:pt x="0" y="223"/>
                  </a:lnTo>
                  <a:lnTo>
                    <a:pt x="0" y="44"/>
                  </a:lnTo>
                  <a:lnTo>
                    <a:pt x="2" y="27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7B281"/>
            </a:solidFill>
            <a:ln w="0">
              <a:solidFill>
                <a:srgbClr val="F7B2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2C31701B-32BB-4248-B730-96A5406FE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538" y="4682357"/>
              <a:ext cx="237582" cy="526039"/>
            </a:xfrm>
            <a:custGeom>
              <a:avLst/>
              <a:gdLst>
                <a:gd name="T0" fmla="*/ 43 w 115"/>
                <a:gd name="T1" fmla="*/ 0 h 259"/>
                <a:gd name="T2" fmla="*/ 51 w 115"/>
                <a:gd name="T3" fmla="*/ 2 h 259"/>
                <a:gd name="T4" fmla="*/ 56 w 115"/>
                <a:gd name="T5" fmla="*/ 5 h 259"/>
                <a:gd name="T6" fmla="*/ 62 w 115"/>
                <a:gd name="T7" fmla="*/ 6 h 259"/>
                <a:gd name="T8" fmla="*/ 71 w 115"/>
                <a:gd name="T9" fmla="*/ 11 h 259"/>
                <a:gd name="T10" fmla="*/ 80 w 115"/>
                <a:gd name="T11" fmla="*/ 24 h 259"/>
                <a:gd name="T12" fmla="*/ 89 w 115"/>
                <a:gd name="T13" fmla="*/ 42 h 259"/>
                <a:gd name="T14" fmla="*/ 98 w 115"/>
                <a:gd name="T15" fmla="*/ 62 h 259"/>
                <a:gd name="T16" fmla="*/ 106 w 115"/>
                <a:gd name="T17" fmla="*/ 86 h 259"/>
                <a:gd name="T18" fmla="*/ 111 w 115"/>
                <a:gd name="T19" fmla="*/ 108 h 259"/>
                <a:gd name="T20" fmla="*/ 115 w 115"/>
                <a:gd name="T21" fmla="*/ 129 h 259"/>
                <a:gd name="T22" fmla="*/ 115 w 115"/>
                <a:gd name="T23" fmla="*/ 146 h 259"/>
                <a:gd name="T24" fmla="*/ 111 w 115"/>
                <a:gd name="T25" fmla="*/ 166 h 259"/>
                <a:gd name="T26" fmla="*/ 106 w 115"/>
                <a:gd name="T27" fmla="*/ 188 h 259"/>
                <a:gd name="T28" fmla="*/ 97 w 115"/>
                <a:gd name="T29" fmla="*/ 209 h 259"/>
                <a:gd name="T30" fmla="*/ 86 w 115"/>
                <a:gd name="T31" fmla="*/ 230 h 259"/>
                <a:gd name="T32" fmla="*/ 75 w 115"/>
                <a:gd name="T33" fmla="*/ 247 h 259"/>
                <a:gd name="T34" fmla="*/ 63 w 115"/>
                <a:gd name="T35" fmla="*/ 259 h 259"/>
                <a:gd name="T36" fmla="*/ 62 w 115"/>
                <a:gd name="T37" fmla="*/ 248 h 259"/>
                <a:gd name="T38" fmla="*/ 45 w 115"/>
                <a:gd name="T39" fmla="*/ 240 h 259"/>
                <a:gd name="T40" fmla="*/ 30 w 115"/>
                <a:gd name="T41" fmla="*/ 229 h 259"/>
                <a:gd name="T42" fmla="*/ 16 w 115"/>
                <a:gd name="T43" fmla="*/ 212 h 259"/>
                <a:gd name="T44" fmla="*/ 13 w 115"/>
                <a:gd name="T45" fmla="*/ 188 h 259"/>
                <a:gd name="T46" fmla="*/ 12 w 115"/>
                <a:gd name="T47" fmla="*/ 165 h 259"/>
                <a:gd name="T48" fmla="*/ 12 w 115"/>
                <a:gd name="T49" fmla="*/ 142 h 259"/>
                <a:gd name="T50" fmla="*/ 12 w 115"/>
                <a:gd name="T51" fmla="*/ 123 h 259"/>
                <a:gd name="T52" fmla="*/ 13 w 115"/>
                <a:gd name="T53" fmla="*/ 108 h 259"/>
                <a:gd name="T54" fmla="*/ 12 w 115"/>
                <a:gd name="T55" fmla="*/ 94 h 259"/>
                <a:gd name="T56" fmla="*/ 8 w 115"/>
                <a:gd name="T57" fmla="*/ 82 h 259"/>
                <a:gd name="T58" fmla="*/ 4 w 115"/>
                <a:gd name="T59" fmla="*/ 76 h 259"/>
                <a:gd name="T60" fmla="*/ 1 w 115"/>
                <a:gd name="T61" fmla="*/ 72 h 259"/>
                <a:gd name="T62" fmla="*/ 0 w 115"/>
                <a:gd name="T63" fmla="*/ 70 h 259"/>
                <a:gd name="T64" fmla="*/ 8 w 115"/>
                <a:gd name="T65" fmla="*/ 60 h 259"/>
                <a:gd name="T66" fmla="*/ 20 w 115"/>
                <a:gd name="T67" fmla="*/ 53 h 259"/>
                <a:gd name="T68" fmla="*/ 32 w 115"/>
                <a:gd name="T69" fmla="*/ 49 h 259"/>
                <a:gd name="T70" fmla="*/ 38 w 115"/>
                <a:gd name="T71" fmla="*/ 51 h 259"/>
                <a:gd name="T72" fmla="*/ 45 w 115"/>
                <a:gd name="T73" fmla="*/ 51 h 259"/>
                <a:gd name="T74" fmla="*/ 43 w 115"/>
                <a:gd name="T7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259">
                  <a:moveTo>
                    <a:pt x="43" y="0"/>
                  </a:moveTo>
                  <a:lnTo>
                    <a:pt x="51" y="2"/>
                  </a:lnTo>
                  <a:lnTo>
                    <a:pt x="56" y="5"/>
                  </a:lnTo>
                  <a:lnTo>
                    <a:pt x="62" y="6"/>
                  </a:lnTo>
                  <a:lnTo>
                    <a:pt x="71" y="11"/>
                  </a:lnTo>
                  <a:lnTo>
                    <a:pt x="80" y="24"/>
                  </a:lnTo>
                  <a:lnTo>
                    <a:pt x="89" y="42"/>
                  </a:lnTo>
                  <a:lnTo>
                    <a:pt x="98" y="62"/>
                  </a:lnTo>
                  <a:lnTo>
                    <a:pt x="106" y="86"/>
                  </a:lnTo>
                  <a:lnTo>
                    <a:pt x="111" y="108"/>
                  </a:lnTo>
                  <a:lnTo>
                    <a:pt x="115" y="129"/>
                  </a:lnTo>
                  <a:lnTo>
                    <a:pt x="115" y="146"/>
                  </a:lnTo>
                  <a:lnTo>
                    <a:pt x="111" y="166"/>
                  </a:lnTo>
                  <a:lnTo>
                    <a:pt x="106" y="188"/>
                  </a:lnTo>
                  <a:lnTo>
                    <a:pt x="97" y="209"/>
                  </a:lnTo>
                  <a:lnTo>
                    <a:pt x="86" y="230"/>
                  </a:lnTo>
                  <a:lnTo>
                    <a:pt x="75" y="247"/>
                  </a:lnTo>
                  <a:lnTo>
                    <a:pt x="63" y="259"/>
                  </a:lnTo>
                  <a:lnTo>
                    <a:pt x="62" y="248"/>
                  </a:lnTo>
                  <a:lnTo>
                    <a:pt x="45" y="240"/>
                  </a:lnTo>
                  <a:lnTo>
                    <a:pt x="30" y="229"/>
                  </a:lnTo>
                  <a:lnTo>
                    <a:pt x="16" y="212"/>
                  </a:lnTo>
                  <a:lnTo>
                    <a:pt x="13" y="188"/>
                  </a:lnTo>
                  <a:lnTo>
                    <a:pt x="12" y="165"/>
                  </a:lnTo>
                  <a:lnTo>
                    <a:pt x="12" y="142"/>
                  </a:lnTo>
                  <a:lnTo>
                    <a:pt x="12" y="123"/>
                  </a:lnTo>
                  <a:lnTo>
                    <a:pt x="13" y="108"/>
                  </a:lnTo>
                  <a:lnTo>
                    <a:pt x="12" y="94"/>
                  </a:lnTo>
                  <a:lnTo>
                    <a:pt x="8" y="82"/>
                  </a:lnTo>
                  <a:lnTo>
                    <a:pt x="4" y="76"/>
                  </a:lnTo>
                  <a:lnTo>
                    <a:pt x="1" y="72"/>
                  </a:lnTo>
                  <a:lnTo>
                    <a:pt x="0" y="70"/>
                  </a:lnTo>
                  <a:lnTo>
                    <a:pt x="8" y="60"/>
                  </a:lnTo>
                  <a:lnTo>
                    <a:pt x="20" y="53"/>
                  </a:lnTo>
                  <a:lnTo>
                    <a:pt x="32" y="49"/>
                  </a:lnTo>
                  <a:lnTo>
                    <a:pt x="38" y="51"/>
                  </a:lnTo>
                  <a:lnTo>
                    <a:pt x="45" y="5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7B281"/>
            </a:solidFill>
            <a:ln w="0">
              <a:solidFill>
                <a:srgbClr val="F7B2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D2FE17FD-790E-411F-85E6-256BD43A0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448" y="5716153"/>
              <a:ext cx="541273" cy="355432"/>
            </a:xfrm>
            <a:custGeom>
              <a:avLst/>
              <a:gdLst>
                <a:gd name="T0" fmla="*/ 0 w 262"/>
                <a:gd name="T1" fmla="*/ 0 h 175"/>
                <a:gd name="T2" fmla="*/ 42 w 262"/>
                <a:gd name="T3" fmla="*/ 17 h 175"/>
                <a:gd name="T4" fmla="*/ 86 w 262"/>
                <a:gd name="T5" fmla="*/ 27 h 175"/>
                <a:gd name="T6" fmla="*/ 131 w 262"/>
                <a:gd name="T7" fmla="*/ 31 h 175"/>
                <a:gd name="T8" fmla="*/ 177 w 262"/>
                <a:gd name="T9" fmla="*/ 27 h 175"/>
                <a:gd name="T10" fmla="*/ 220 w 262"/>
                <a:gd name="T11" fmla="*/ 17 h 175"/>
                <a:gd name="T12" fmla="*/ 262 w 262"/>
                <a:gd name="T13" fmla="*/ 0 h 175"/>
                <a:gd name="T14" fmla="*/ 262 w 262"/>
                <a:gd name="T15" fmla="*/ 146 h 175"/>
                <a:gd name="T16" fmla="*/ 218 w 262"/>
                <a:gd name="T17" fmla="*/ 162 h 175"/>
                <a:gd name="T18" fmla="*/ 175 w 262"/>
                <a:gd name="T19" fmla="*/ 173 h 175"/>
                <a:gd name="T20" fmla="*/ 131 w 262"/>
                <a:gd name="T21" fmla="*/ 175 h 175"/>
                <a:gd name="T22" fmla="*/ 88 w 262"/>
                <a:gd name="T23" fmla="*/ 173 h 175"/>
                <a:gd name="T24" fmla="*/ 43 w 262"/>
                <a:gd name="T25" fmla="*/ 162 h 175"/>
                <a:gd name="T26" fmla="*/ 0 w 262"/>
                <a:gd name="T27" fmla="*/ 146 h 175"/>
                <a:gd name="T28" fmla="*/ 0 w 262"/>
                <a:gd name="T2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75">
                  <a:moveTo>
                    <a:pt x="0" y="0"/>
                  </a:moveTo>
                  <a:lnTo>
                    <a:pt x="42" y="17"/>
                  </a:lnTo>
                  <a:lnTo>
                    <a:pt x="86" y="27"/>
                  </a:lnTo>
                  <a:lnTo>
                    <a:pt x="131" y="31"/>
                  </a:lnTo>
                  <a:lnTo>
                    <a:pt x="177" y="27"/>
                  </a:lnTo>
                  <a:lnTo>
                    <a:pt x="220" y="17"/>
                  </a:lnTo>
                  <a:lnTo>
                    <a:pt x="262" y="0"/>
                  </a:lnTo>
                  <a:lnTo>
                    <a:pt x="262" y="146"/>
                  </a:lnTo>
                  <a:lnTo>
                    <a:pt x="218" y="162"/>
                  </a:lnTo>
                  <a:lnTo>
                    <a:pt x="175" y="173"/>
                  </a:lnTo>
                  <a:lnTo>
                    <a:pt x="131" y="175"/>
                  </a:lnTo>
                  <a:lnTo>
                    <a:pt x="88" y="173"/>
                  </a:lnTo>
                  <a:lnTo>
                    <a:pt x="43" y="162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B97"/>
            </a:solidFill>
            <a:ln w="0">
              <a:solidFill>
                <a:srgbClr val="FCCB9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7642BC7E-A8B1-4F63-83AD-544EDC2A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658" y="4081171"/>
              <a:ext cx="1353184" cy="922090"/>
            </a:xfrm>
            <a:custGeom>
              <a:avLst/>
              <a:gdLst>
                <a:gd name="T0" fmla="*/ 416 w 655"/>
                <a:gd name="T1" fmla="*/ 2 h 454"/>
                <a:gd name="T2" fmla="*/ 498 w 655"/>
                <a:gd name="T3" fmla="*/ 19 h 454"/>
                <a:gd name="T4" fmla="*/ 526 w 655"/>
                <a:gd name="T5" fmla="*/ 38 h 454"/>
                <a:gd name="T6" fmla="*/ 541 w 655"/>
                <a:gd name="T7" fmla="*/ 67 h 454"/>
                <a:gd name="T8" fmla="*/ 577 w 655"/>
                <a:gd name="T9" fmla="*/ 97 h 454"/>
                <a:gd name="T10" fmla="*/ 618 w 655"/>
                <a:gd name="T11" fmla="*/ 127 h 454"/>
                <a:gd name="T12" fmla="*/ 642 w 655"/>
                <a:gd name="T13" fmla="*/ 166 h 454"/>
                <a:gd name="T14" fmla="*/ 652 w 655"/>
                <a:gd name="T15" fmla="*/ 212 h 454"/>
                <a:gd name="T16" fmla="*/ 653 w 655"/>
                <a:gd name="T17" fmla="*/ 259 h 454"/>
                <a:gd name="T18" fmla="*/ 651 w 655"/>
                <a:gd name="T19" fmla="*/ 301 h 454"/>
                <a:gd name="T20" fmla="*/ 645 w 655"/>
                <a:gd name="T21" fmla="*/ 335 h 454"/>
                <a:gd name="T22" fmla="*/ 623 w 655"/>
                <a:gd name="T23" fmla="*/ 347 h 454"/>
                <a:gd name="T24" fmla="*/ 591 w 655"/>
                <a:gd name="T25" fmla="*/ 355 h 454"/>
                <a:gd name="T26" fmla="*/ 567 w 655"/>
                <a:gd name="T27" fmla="*/ 306 h 454"/>
                <a:gd name="T28" fmla="*/ 533 w 655"/>
                <a:gd name="T29" fmla="*/ 269 h 454"/>
                <a:gd name="T30" fmla="*/ 494 w 655"/>
                <a:gd name="T31" fmla="*/ 233 h 454"/>
                <a:gd name="T32" fmla="*/ 462 w 655"/>
                <a:gd name="T33" fmla="*/ 220 h 454"/>
                <a:gd name="T34" fmla="*/ 427 w 655"/>
                <a:gd name="T35" fmla="*/ 234 h 454"/>
                <a:gd name="T36" fmla="*/ 376 w 655"/>
                <a:gd name="T37" fmla="*/ 247 h 454"/>
                <a:gd name="T38" fmla="*/ 314 w 655"/>
                <a:gd name="T39" fmla="*/ 262 h 454"/>
                <a:gd name="T40" fmla="*/ 249 w 655"/>
                <a:gd name="T41" fmla="*/ 280 h 454"/>
                <a:gd name="T42" fmla="*/ 183 w 655"/>
                <a:gd name="T43" fmla="*/ 306 h 454"/>
                <a:gd name="T44" fmla="*/ 123 w 655"/>
                <a:gd name="T45" fmla="*/ 341 h 454"/>
                <a:gd name="T46" fmla="*/ 75 w 655"/>
                <a:gd name="T47" fmla="*/ 390 h 454"/>
                <a:gd name="T48" fmla="*/ 39 w 655"/>
                <a:gd name="T49" fmla="*/ 454 h 454"/>
                <a:gd name="T50" fmla="*/ 18 w 655"/>
                <a:gd name="T51" fmla="*/ 385 h 454"/>
                <a:gd name="T52" fmla="*/ 7 w 655"/>
                <a:gd name="T53" fmla="*/ 334 h 454"/>
                <a:gd name="T54" fmla="*/ 0 w 655"/>
                <a:gd name="T55" fmla="*/ 292 h 454"/>
                <a:gd name="T56" fmla="*/ 3 w 655"/>
                <a:gd name="T57" fmla="*/ 248 h 454"/>
                <a:gd name="T58" fmla="*/ 15 w 655"/>
                <a:gd name="T59" fmla="*/ 188 h 454"/>
                <a:gd name="T60" fmla="*/ 49 w 655"/>
                <a:gd name="T61" fmla="*/ 127 h 454"/>
                <a:gd name="T62" fmla="*/ 102 w 655"/>
                <a:gd name="T63" fmla="*/ 76 h 454"/>
                <a:gd name="T64" fmla="*/ 170 w 655"/>
                <a:gd name="T65" fmla="*/ 38 h 454"/>
                <a:gd name="T66" fmla="*/ 248 w 655"/>
                <a:gd name="T67" fmla="*/ 13 h 454"/>
                <a:gd name="T68" fmla="*/ 331 w 655"/>
                <a:gd name="T69" fmla="*/ 1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5" h="454">
                  <a:moveTo>
                    <a:pt x="373" y="0"/>
                  </a:moveTo>
                  <a:lnTo>
                    <a:pt x="416" y="2"/>
                  </a:lnTo>
                  <a:lnTo>
                    <a:pt x="457" y="9"/>
                  </a:lnTo>
                  <a:lnTo>
                    <a:pt x="498" y="19"/>
                  </a:lnTo>
                  <a:lnTo>
                    <a:pt x="515" y="27"/>
                  </a:lnTo>
                  <a:lnTo>
                    <a:pt x="526" y="38"/>
                  </a:lnTo>
                  <a:lnTo>
                    <a:pt x="534" y="51"/>
                  </a:lnTo>
                  <a:lnTo>
                    <a:pt x="541" y="67"/>
                  </a:lnTo>
                  <a:lnTo>
                    <a:pt x="550" y="87"/>
                  </a:lnTo>
                  <a:lnTo>
                    <a:pt x="577" y="97"/>
                  </a:lnTo>
                  <a:lnTo>
                    <a:pt x="600" y="110"/>
                  </a:lnTo>
                  <a:lnTo>
                    <a:pt x="618" y="127"/>
                  </a:lnTo>
                  <a:lnTo>
                    <a:pt x="632" y="145"/>
                  </a:lnTo>
                  <a:lnTo>
                    <a:pt x="642" y="166"/>
                  </a:lnTo>
                  <a:lnTo>
                    <a:pt x="648" y="188"/>
                  </a:lnTo>
                  <a:lnTo>
                    <a:pt x="652" y="212"/>
                  </a:lnTo>
                  <a:lnTo>
                    <a:pt x="655" y="235"/>
                  </a:lnTo>
                  <a:lnTo>
                    <a:pt x="653" y="259"/>
                  </a:lnTo>
                  <a:lnTo>
                    <a:pt x="652" y="281"/>
                  </a:lnTo>
                  <a:lnTo>
                    <a:pt x="651" y="301"/>
                  </a:lnTo>
                  <a:lnTo>
                    <a:pt x="648" y="319"/>
                  </a:lnTo>
                  <a:lnTo>
                    <a:pt x="645" y="335"/>
                  </a:lnTo>
                  <a:lnTo>
                    <a:pt x="644" y="348"/>
                  </a:lnTo>
                  <a:lnTo>
                    <a:pt x="623" y="347"/>
                  </a:lnTo>
                  <a:lnTo>
                    <a:pt x="597" y="437"/>
                  </a:lnTo>
                  <a:lnTo>
                    <a:pt x="591" y="355"/>
                  </a:lnTo>
                  <a:lnTo>
                    <a:pt x="581" y="328"/>
                  </a:lnTo>
                  <a:lnTo>
                    <a:pt x="567" y="306"/>
                  </a:lnTo>
                  <a:lnTo>
                    <a:pt x="551" y="288"/>
                  </a:lnTo>
                  <a:lnTo>
                    <a:pt x="533" y="269"/>
                  </a:lnTo>
                  <a:lnTo>
                    <a:pt x="513" y="251"/>
                  </a:lnTo>
                  <a:lnTo>
                    <a:pt x="494" y="233"/>
                  </a:lnTo>
                  <a:lnTo>
                    <a:pt x="474" y="211"/>
                  </a:lnTo>
                  <a:lnTo>
                    <a:pt x="462" y="220"/>
                  </a:lnTo>
                  <a:lnTo>
                    <a:pt x="447" y="228"/>
                  </a:lnTo>
                  <a:lnTo>
                    <a:pt x="427" y="234"/>
                  </a:lnTo>
                  <a:lnTo>
                    <a:pt x="402" y="241"/>
                  </a:lnTo>
                  <a:lnTo>
                    <a:pt x="376" y="247"/>
                  </a:lnTo>
                  <a:lnTo>
                    <a:pt x="346" y="255"/>
                  </a:lnTo>
                  <a:lnTo>
                    <a:pt x="314" y="262"/>
                  </a:lnTo>
                  <a:lnTo>
                    <a:pt x="282" y="271"/>
                  </a:lnTo>
                  <a:lnTo>
                    <a:pt x="249" y="280"/>
                  </a:lnTo>
                  <a:lnTo>
                    <a:pt x="216" y="292"/>
                  </a:lnTo>
                  <a:lnTo>
                    <a:pt x="183" y="306"/>
                  </a:lnTo>
                  <a:lnTo>
                    <a:pt x="153" y="322"/>
                  </a:lnTo>
                  <a:lnTo>
                    <a:pt x="123" y="341"/>
                  </a:lnTo>
                  <a:lnTo>
                    <a:pt x="97" y="364"/>
                  </a:lnTo>
                  <a:lnTo>
                    <a:pt x="75" y="390"/>
                  </a:lnTo>
                  <a:lnTo>
                    <a:pt x="55" y="419"/>
                  </a:lnTo>
                  <a:lnTo>
                    <a:pt x="39" y="454"/>
                  </a:lnTo>
                  <a:lnTo>
                    <a:pt x="29" y="416"/>
                  </a:lnTo>
                  <a:lnTo>
                    <a:pt x="18" y="385"/>
                  </a:lnTo>
                  <a:lnTo>
                    <a:pt x="12" y="357"/>
                  </a:lnTo>
                  <a:lnTo>
                    <a:pt x="7" y="334"/>
                  </a:lnTo>
                  <a:lnTo>
                    <a:pt x="3" y="313"/>
                  </a:lnTo>
                  <a:lnTo>
                    <a:pt x="0" y="292"/>
                  </a:lnTo>
                  <a:lnTo>
                    <a:pt x="0" y="271"/>
                  </a:lnTo>
                  <a:lnTo>
                    <a:pt x="3" y="248"/>
                  </a:lnTo>
                  <a:lnTo>
                    <a:pt x="5" y="224"/>
                  </a:lnTo>
                  <a:lnTo>
                    <a:pt x="15" y="188"/>
                  </a:lnTo>
                  <a:lnTo>
                    <a:pt x="29" y="156"/>
                  </a:lnTo>
                  <a:lnTo>
                    <a:pt x="49" y="127"/>
                  </a:lnTo>
                  <a:lnTo>
                    <a:pt x="73" y="99"/>
                  </a:lnTo>
                  <a:lnTo>
                    <a:pt x="102" y="76"/>
                  </a:lnTo>
                  <a:lnTo>
                    <a:pt x="135" y="55"/>
                  </a:lnTo>
                  <a:lnTo>
                    <a:pt x="170" y="38"/>
                  </a:lnTo>
                  <a:lnTo>
                    <a:pt x="208" y="23"/>
                  </a:lnTo>
                  <a:lnTo>
                    <a:pt x="248" y="13"/>
                  </a:lnTo>
                  <a:lnTo>
                    <a:pt x="289" y="5"/>
                  </a:lnTo>
                  <a:lnTo>
                    <a:pt x="331" y="1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C92401"/>
            </a:solidFill>
            <a:ln w="0">
              <a:solidFill>
                <a:srgbClr val="C9240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A2C94F8D-9DF8-4FC2-B2D4-577D65A9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448" y="5716153"/>
              <a:ext cx="541273" cy="243724"/>
            </a:xfrm>
            <a:custGeom>
              <a:avLst/>
              <a:gdLst>
                <a:gd name="T0" fmla="*/ 0 w 262"/>
                <a:gd name="T1" fmla="*/ 0 h 120"/>
                <a:gd name="T2" fmla="*/ 42 w 262"/>
                <a:gd name="T3" fmla="*/ 17 h 120"/>
                <a:gd name="T4" fmla="*/ 86 w 262"/>
                <a:gd name="T5" fmla="*/ 27 h 120"/>
                <a:gd name="T6" fmla="*/ 131 w 262"/>
                <a:gd name="T7" fmla="*/ 31 h 120"/>
                <a:gd name="T8" fmla="*/ 177 w 262"/>
                <a:gd name="T9" fmla="*/ 27 h 120"/>
                <a:gd name="T10" fmla="*/ 220 w 262"/>
                <a:gd name="T11" fmla="*/ 17 h 120"/>
                <a:gd name="T12" fmla="*/ 262 w 262"/>
                <a:gd name="T13" fmla="*/ 0 h 120"/>
                <a:gd name="T14" fmla="*/ 245 w 262"/>
                <a:gd name="T15" fmla="*/ 25 h 120"/>
                <a:gd name="T16" fmla="*/ 222 w 262"/>
                <a:gd name="T17" fmla="*/ 46 h 120"/>
                <a:gd name="T18" fmla="*/ 194 w 262"/>
                <a:gd name="T19" fmla="*/ 65 h 120"/>
                <a:gd name="T20" fmla="*/ 163 w 262"/>
                <a:gd name="T21" fmla="*/ 81 h 120"/>
                <a:gd name="T22" fmla="*/ 129 w 262"/>
                <a:gd name="T23" fmla="*/ 95 h 120"/>
                <a:gd name="T24" fmla="*/ 95 w 262"/>
                <a:gd name="T25" fmla="*/ 106 h 120"/>
                <a:gd name="T26" fmla="*/ 63 w 262"/>
                <a:gd name="T27" fmla="*/ 114 h 120"/>
                <a:gd name="T28" fmla="*/ 30 w 262"/>
                <a:gd name="T29" fmla="*/ 119 h 120"/>
                <a:gd name="T30" fmla="*/ 0 w 262"/>
                <a:gd name="T31" fmla="*/ 120 h 120"/>
                <a:gd name="T32" fmla="*/ 0 w 262"/>
                <a:gd name="T3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120">
                  <a:moveTo>
                    <a:pt x="0" y="0"/>
                  </a:moveTo>
                  <a:lnTo>
                    <a:pt x="42" y="17"/>
                  </a:lnTo>
                  <a:lnTo>
                    <a:pt x="86" y="27"/>
                  </a:lnTo>
                  <a:lnTo>
                    <a:pt x="131" y="31"/>
                  </a:lnTo>
                  <a:lnTo>
                    <a:pt x="177" y="27"/>
                  </a:lnTo>
                  <a:lnTo>
                    <a:pt x="220" y="17"/>
                  </a:lnTo>
                  <a:lnTo>
                    <a:pt x="262" y="0"/>
                  </a:lnTo>
                  <a:lnTo>
                    <a:pt x="245" y="25"/>
                  </a:lnTo>
                  <a:lnTo>
                    <a:pt x="222" y="46"/>
                  </a:lnTo>
                  <a:lnTo>
                    <a:pt x="194" y="65"/>
                  </a:lnTo>
                  <a:lnTo>
                    <a:pt x="163" y="81"/>
                  </a:lnTo>
                  <a:lnTo>
                    <a:pt x="129" y="95"/>
                  </a:lnTo>
                  <a:lnTo>
                    <a:pt x="95" y="106"/>
                  </a:lnTo>
                  <a:lnTo>
                    <a:pt x="63" y="114"/>
                  </a:lnTo>
                  <a:lnTo>
                    <a:pt x="30" y="119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281"/>
            </a:solidFill>
            <a:ln w="0">
              <a:solidFill>
                <a:srgbClr val="F7B28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5BA6614E-5F12-4EF4-986E-846C48E63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504" y="4649860"/>
              <a:ext cx="1229228" cy="570721"/>
            </a:xfrm>
            <a:custGeom>
              <a:avLst/>
              <a:gdLst>
                <a:gd name="T0" fmla="*/ 44 w 595"/>
                <a:gd name="T1" fmla="*/ 0 h 281"/>
                <a:gd name="T2" fmla="*/ 551 w 595"/>
                <a:gd name="T3" fmla="*/ 0 h 281"/>
                <a:gd name="T4" fmla="*/ 568 w 595"/>
                <a:gd name="T5" fmla="*/ 4 h 281"/>
                <a:gd name="T6" fmla="*/ 582 w 595"/>
                <a:gd name="T7" fmla="*/ 13 h 281"/>
                <a:gd name="T8" fmla="*/ 591 w 595"/>
                <a:gd name="T9" fmla="*/ 27 h 281"/>
                <a:gd name="T10" fmla="*/ 595 w 595"/>
                <a:gd name="T11" fmla="*/ 44 h 281"/>
                <a:gd name="T12" fmla="*/ 595 w 595"/>
                <a:gd name="T13" fmla="*/ 237 h 281"/>
                <a:gd name="T14" fmla="*/ 591 w 595"/>
                <a:gd name="T15" fmla="*/ 254 h 281"/>
                <a:gd name="T16" fmla="*/ 582 w 595"/>
                <a:gd name="T17" fmla="*/ 268 h 281"/>
                <a:gd name="T18" fmla="*/ 568 w 595"/>
                <a:gd name="T19" fmla="*/ 277 h 281"/>
                <a:gd name="T20" fmla="*/ 551 w 595"/>
                <a:gd name="T21" fmla="*/ 281 h 281"/>
                <a:gd name="T22" fmla="*/ 44 w 595"/>
                <a:gd name="T23" fmla="*/ 281 h 281"/>
                <a:gd name="T24" fmla="*/ 26 w 595"/>
                <a:gd name="T25" fmla="*/ 277 h 281"/>
                <a:gd name="T26" fmla="*/ 13 w 595"/>
                <a:gd name="T27" fmla="*/ 268 h 281"/>
                <a:gd name="T28" fmla="*/ 2 w 595"/>
                <a:gd name="T29" fmla="*/ 254 h 281"/>
                <a:gd name="T30" fmla="*/ 0 w 595"/>
                <a:gd name="T31" fmla="*/ 237 h 281"/>
                <a:gd name="T32" fmla="*/ 0 w 595"/>
                <a:gd name="T33" fmla="*/ 44 h 281"/>
                <a:gd name="T34" fmla="*/ 2 w 595"/>
                <a:gd name="T35" fmla="*/ 27 h 281"/>
                <a:gd name="T36" fmla="*/ 13 w 595"/>
                <a:gd name="T37" fmla="*/ 13 h 281"/>
                <a:gd name="T38" fmla="*/ 26 w 595"/>
                <a:gd name="T39" fmla="*/ 4 h 281"/>
                <a:gd name="T40" fmla="*/ 44 w 595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281">
                  <a:moveTo>
                    <a:pt x="44" y="0"/>
                  </a:moveTo>
                  <a:lnTo>
                    <a:pt x="551" y="0"/>
                  </a:lnTo>
                  <a:lnTo>
                    <a:pt x="568" y="4"/>
                  </a:lnTo>
                  <a:lnTo>
                    <a:pt x="582" y="13"/>
                  </a:lnTo>
                  <a:lnTo>
                    <a:pt x="591" y="27"/>
                  </a:lnTo>
                  <a:lnTo>
                    <a:pt x="595" y="44"/>
                  </a:lnTo>
                  <a:lnTo>
                    <a:pt x="595" y="237"/>
                  </a:lnTo>
                  <a:lnTo>
                    <a:pt x="591" y="254"/>
                  </a:lnTo>
                  <a:lnTo>
                    <a:pt x="582" y="268"/>
                  </a:lnTo>
                  <a:lnTo>
                    <a:pt x="568" y="277"/>
                  </a:lnTo>
                  <a:lnTo>
                    <a:pt x="551" y="281"/>
                  </a:lnTo>
                  <a:lnTo>
                    <a:pt x="44" y="281"/>
                  </a:lnTo>
                  <a:lnTo>
                    <a:pt x="26" y="277"/>
                  </a:lnTo>
                  <a:lnTo>
                    <a:pt x="13" y="268"/>
                  </a:lnTo>
                  <a:lnTo>
                    <a:pt x="2" y="254"/>
                  </a:lnTo>
                  <a:lnTo>
                    <a:pt x="0" y="237"/>
                  </a:lnTo>
                  <a:lnTo>
                    <a:pt x="0" y="44"/>
                  </a:lnTo>
                  <a:lnTo>
                    <a:pt x="2" y="27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7">
              <a:extLst>
                <a:ext uri="{FF2B5EF4-FFF2-40B4-BE49-F238E27FC236}">
                  <a16:creationId xmlns:a16="http://schemas.microsoft.com/office/drawing/2014/main" id="{71B2D8A8-E51A-4AAC-AC75-C52E09218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504" y="4649860"/>
              <a:ext cx="1229228" cy="119832"/>
            </a:xfrm>
            <a:custGeom>
              <a:avLst/>
              <a:gdLst>
                <a:gd name="T0" fmla="*/ 44 w 595"/>
                <a:gd name="T1" fmla="*/ 0 h 59"/>
                <a:gd name="T2" fmla="*/ 551 w 595"/>
                <a:gd name="T3" fmla="*/ 0 h 59"/>
                <a:gd name="T4" fmla="*/ 568 w 595"/>
                <a:gd name="T5" fmla="*/ 4 h 59"/>
                <a:gd name="T6" fmla="*/ 582 w 595"/>
                <a:gd name="T7" fmla="*/ 13 h 59"/>
                <a:gd name="T8" fmla="*/ 591 w 595"/>
                <a:gd name="T9" fmla="*/ 27 h 59"/>
                <a:gd name="T10" fmla="*/ 595 w 595"/>
                <a:gd name="T11" fmla="*/ 44 h 59"/>
                <a:gd name="T12" fmla="*/ 595 w 595"/>
                <a:gd name="T13" fmla="*/ 59 h 59"/>
                <a:gd name="T14" fmla="*/ 591 w 595"/>
                <a:gd name="T15" fmla="*/ 40 h 59"/>
                <a:gd name="T16" fmla="*/ 582 w 595"/>
                <a:gd name="T17" fmla="*/ 27 h 59"/>
                <a:gd name="T18" fmla="*/ 568 w 595"/>
                <a:gd name="T19" fmla="*/ 17 h 59"/>
                <a:gd name="T20" fmla="*/ 551 w 595"/>
                <a:gd name="T21" fmla="*/ 14 h 59"/>
                <a:gd name="T22" fmla="*/ 44 w 595"/>
                <a:gd name="T23" fmla="*/ 14 h 59"/>
                <a:gd name="T24" fmla="*/ 26 w 595"/>
                <a:gd name="T25" fmla="*/ 17 h 59"/>
                <a:gd name="T26" fmla="*/ 13 w 595"/>
                <a:gd name="T27" fmla="*/ 27 h 59"/>
                <a:gd name="T28" fmla="*/ 2 w 595"/>
                <a:gd name="T29" fmla="*/ 40 h 59"/>
                <a:gd name="T30" fmla="*/ 0 w 595"/>
                <a:gd name="T31" fmla="*/ 59 h 59"/>
                <a:gd name="T32" fmla="*/ 0 w 595"/>
                <a:gd name="T33" fmla="*/ 44 h 59"/>
                <a:gd name="T34" fmla="*/ 2 w 595"/>
                <a:gd name="T35" fmla="*/ 27 h 59"/>
                <a:gd name="T36" fmla="*/ 13 w 595"/>
                <a:gd name="T37" fmla="*/ 13 h 59"/>
                <a:gd name="T38" fmla="*/ 26 w 595"/>
                <a:gd name="T39" fmla="*/ 4 h 59"/>
                <a:gd name="T40" fmla="*/ 44 w 595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">
                  <a:moveTo>
                    <a:pt x="44" y="0"/>
                  </a:moveTo>
                  <a:lnTo>
                    <a:pt x="551" y="0"/>
                  </a:lnTo>
                  <a:lnTo>
                    <a:pt x="568" y="4"/>
                  </a:lnTo>
                  <a:lnTo>
                    <a:pt x="582" y="13"/>
                  </a:lnTo>
                  <a:lnTo>
                    <a:pt x="591" y="27"/>
                  </a:lnTo>
                  <a:lnTo>
                    <a:pt x="595" y="44"/>
                  </a:lnTo>
                  <a:lnTo>
                    <a:pt x="595" y="59"/>
                  </a:lnTo>
                  <a:lnTo>
                    <a:pt x="591" y="40"/>
                  </a:lnTo>
                  <a:lnTo>
                    <a:pt x="582" y="27"/>
                  </a:lnTo>
                  <a:lnTo>
                    <a:pt x="568" y="17"/>
                  </a:lnTo>
                  <a:lnTo>
                    <a:pt x="551" y="14"/>
                  </a:lnTo>
                  <a:lnTo>
                    <a:pt x="44" y="14"/>
                  </a:lnTo>
                  <a:lnTo>
                    <a:pt x="26" y="17"/>
                  </a:lnTo>
                  <a:lnTo>
                    <a:pt x="13" y="27"/>
                  </a:lnTo>
                  <a:lnTo>
                    <a:pt x="2" y="40"/>
                  </a:lnTo>
                  <a:lnTo>
                    <a:pt x="0" y="59"/>
                  </a:lnTo>
                  <a:lnTo>
                    <a:pt x="0" y="44"/>
                  </a:lnTo>
                  <a:lnTo>
                    <a:pt x="2" y="27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8">
              <a:extLst>
                <a:ext uri="{FF2B5EF4-FFF2-40B4-BE49-F238E27FC236}">
                  <a16:creationId xmlns:a16="http://schemas.microsoft.com/office/drawing/2014/main" id="{DF789E58-BECF-453E-8F8A-B6509B8E6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504" y="5104812"/>
              <a:ext cx="1229228" cy="115770"/>
            </a:xfrm>
            <a:custGeom>
              <a:avLst/>
              <a:gdLst>
                <a:gd name="T0" fmla="*/ 0 w 595"/>
                <a:gd name="T1" fmla="*/ 0 h 57"/>
                <a:gd name="T2" fmla="*/ 2 w 595"/>
                <a:gd name="T3" fmla="*/ 17 h 57"/>
                <a:gd name="T4" fmla="*/ 13 w 595"/>
                <a:gd name="T5" fmla="*/ 31 h 57"/>
                <a:gd name="T6" fmla="*/ 26 w 595"/>
                <a:gd name="T7" fmla="*/ 40 h 57"/>
                <a:gd name="T8" fmla="*/ 44 w 595"/>
                <a:gd name="T9" fmla="*/ 44 h 57"/>
                <a:gd name="T10" fmla="*/ 551 w 595"/>
                <a:gd name="T11" fmla="*/ 44 h 57"/>
                <a:gd name="T12" fmla="*/ 568 w 595"/>
                <a:gd name="T13" fmla="*/ 40 h 57"/>
                <a:gd name="T14" fmla="*/ 582 w 595"/>
                <a:gd name="T15" fmla="*/ 31 h 57"/>
                <a:gd name="T16" fmla="*/ 591 w 595"/>
                <a:gd name="T17" fmla="*/ 17 h 57"/>
                <a:gd name="T18" fmla="*/ 595 w 595"/>
                <a:gd name="T19" fmla="*/ 0 h 57"/>
                <a:gd name="T20" fmla="*/ 595 w 595"/>
                <a:gd name="T21" fmla="*/ 13 h 57"/>
                <a:gd name="T22" fmla="*/ 591 w 595"/>
                <a:gd name="T23" fmla="*/ 30 h 57"/>
                <a:gd name="T24" fmla="*/ 582 w 595"/>
                <a:gd name="T25" fmla="*/ 44 h 57"/>
                <a:gd name="T26" fmla="*/ 568 w 595"/>
                <a:gd name="T27" fmla="*/ 53 h 57"/>
                <a:gd name="T28" fmla="*/ 551 w 595"/>
                <a:gd name="T29" fmla="*/ 57 h 57"/>
                <a:gd name="T30" fmla="*/ 44 w 595"/>
                <a:gd name="T31" fmla="*/ 57 h 57"/>
                <a:gd name="T32" fmla="*/ 26 w 595"/>
                <a:gd name="T33" fmla="*/ 53 h 57"/>
                <a:gd name="T34" fmla="*/ 13 w 595"/>
                <a:gd name="T35" fmla="*/ 44 h 57"/>
                <a:gd name="T36" fmla="*/ 2 w 595"/>
                <a:gd name="T37" fmla="*/ 30 h 57"/>
                <a:gd name="T38" fmla="*/ 0 w 595"/>
                <a:gd name="T39" fmla="*/ 13 h 57"/>
                <a:gd name="T40" fmla="*/ 0 w 595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7">
                  <a:moveTo>
                    <a:pt x="0" y="0"/>
                  </a:moveTo>
                  <a:lnTo>
                    <a:pt x="2" y="17"/>
                  </a:lnTo>
                  <a:lnTo>
                    <a:pt x="13" y="31"/>
                  </a:lnTo>
                  <a:lnTo>
                    <a:pt x="26" y="40"/>
                  </a:lnTo>
                  <a:lnTo>
                    <a:pt x="44" y="44"/>
                  </a:lnTo>
                  <a:lnTo>
                    <a:pt x="551" y="44"/>
                  </a:lnTo>
                  <a:lnTo>
                    <a:pt x="568" y="40"/>
                  </a:lnTo>
                  <a:lnTo>
                    <a:pt x="582" y="31"/>
                  </a:lnTo>
                  <a:lnTo>
                    <a:pt x="591" y="17"/>
                  </a:lnTo>
                  <a:lnTo>
                    <a:pt x="595" y="0"/>
                  </a:lnTo>
                  <a:lnTo>
                    <a:pt x="595" y="13"/>
                  </a:lnTo>
                  <a:lnTo>
                    <a:pt x="591" y="30"/>
                  </a:lnTo>
                  <a:lnTo>
                    <a:pt x="582" y="44"/>
                  </a:lnTo>
                  <a:lnTo>
                    <a:pt x="568" y="53"/>
                  </a:lnTo>
                  <a:lnTo>
                    <a:pt x="551" y="57"/>
                  </a:lnTo>
                  <a:lnTo>
                    <a:pt x="44" y="57"/>
                  </a:lnTo>
                  <a:lnTo>
                    <a:pt x="26" y="53"/>
                  </a:lnTo>
                  <a:lnTo>
                    <a:pt x="13" y="44"/>
                  </a:lnTo>
                  <a:lnTo>
                    <a:pt x="2" y="30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19">
              <a:extLst>
                <a:ext uri="{FF2B5EF4-FFF2-40B4-BE49-F238E27FC236}">
                  <a16:creationId xmlns:a16="http://schemas.microsoft.com/office/drawing/2014/main" id="{031B8522-88FD-4DA9-9D77-F46D9EB13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328" y="5374939"/>
              <a:ext cx="613581" cy="227476"/>
            </a:xfrm>
            <a:custGeom>
              <a:avLst/>
              <a:gdLst>
                <a:gd name="T0" fmla="*/ 0 w 297"/>
                <a:gd name="T1" fmla="*/ 0 h 112"/>
                <a:gd name="T2" fmla="*/ 73 w 297"/>
                <a:gd name="T3" fmla="*/ 13 h 112"/>
                <a:gd name="T4" fmla="*/ 148 w 297"/>
                <a:gd name="T5" fmla="*/ 19 h 112"/>
                <a:gd name="T6" fmla="*/ 224 w 297"/>
                <a:gd name="T7" fmla="*/ 13 h 112"/>
                <a:gd name="T8" fmla="*/ 297 w 297"/>
                <a:gd name="T9" fmla="*/ 0 h 112"/>
                <a:gd name="T10" fmla="*/ 297 w 297"/>
                <a:gd name="T11" fmla="*/ 2 h 112"/>
                <a:gd name="T12" fmla="*/ 296 w 297"/>
                <a:gd name="T13" fmla="*/ 7 h 112"/>
                <a:gd name="T14" fmla="*/ 293 w 297"/>
                <a:gd name="T15" fmla="*/ 16 h 112"/>
                <a:gd name="T16" fmla="*/ 289 w 297"/>
                <a:gd name="T17" fmla="*/ 26 h 112"/>
                <a:gd name="T18" fmla="*/ 283 w 297"/>
                <a:gd name="T19" fmla="*/ 40 h 112"/>
                <a:gd name="T20" fmla="*/ 275 w 297"/>
                <a:gd name="T21" fmla="*/ 54 h 112"/>
                <a:gd name="T22" fmla="*/ 263 w 297"/>
                <a:gd name="T23" fmla="*/ 67 h 112"/>
                <a:gd name="T24" fmla="*/ 247 w 297"/>
                <a:gd name="T25" fmla="*/ 80 h 112"/>
                <a:gd name="T26" fmla="*/ 229 w 297"/>
                <a:gd name="T27" fmla="*/ 92 h 112"/>
                <a:gd name="T28" fmla="*/ 207 w 297"/>
                <a:gd name="T29" fmla="*/ 102 h 112"/>
                <a:gd name="T30" fmla="*/ 179 w 297"/>
                <a:gd name="T31" fmla="*/ 109 h 112"/>
                <a:gd name="T32" fmla="*/ 148 w 297"/>
                <a:gd name="T33" fmla="*/ 112 h 112"/>
                <a:gd name="T34" fmla="*/ 116 w 297"/>
                <a:gd name="T35" fmla="*/ 109 h 112"/>
                <a:gd name="T36" fmla="*/ 90 w 297"/>
                <a:gd name="T37" fmla="*/ 102 h 112"/>
                <a:gd name="T38" fmla="*/ 68 w 297"/>
                <a:gd name="T39" fmla="*/ 92 h 112"/>
                <a:gd name="T40" fmla="*/ 48 w 297"/>
                <a:gd name="T41" fmla="*/ 80 h 112"/>
                <a:gd name="T42" fmla="*/ 34 w 297"/>
                <a:gd name="T43" fmla="*/ 67 h 112"/>
                <a:gd name="T44" fmla="*/ 22 w 297"/>
                <a:gd name="T45" fmla="*/ 54 h 112"/>
                <a:gd name="T46" fmla="*/ 13 w 297"/>
                <a:gd name="T47" fmla="*/ 40 h 112"/>
                <a:gd name="T48" fmla="*/ 8 w 297"/>
                <a:gd name="T49" fmla="*/ 26 h 112"/>
                <a:gd name="T50" fmla="*/ 2 w 297"/>
                <a:gd name="T51" fmla="*/ 16 h 112"/>
                <a:gd name="T52" fmla="*/ 0 w 297"/>
                <a:gd name="T53" fmla="*/ 7 h 112"/>
                <a:gd name="T54" fmla="*/ 0 w 297"/>
                <a:gd name="T55" fmla="*/ 2 h 112"/>
                <a:gd name="T56" fmla="*/ 0 w 297"/>
                <a:gd name="T5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7" h="112">
                  <a:moveTo>
                    <a:pt x="0" y="0"/>
                  </a:moveTo>
                  <a:lnTo>
                    <a:pt x="73" y="13"/>
                  </a:lnTo>
                  <a:lnTo>
                    <a:pt x="148" y="19"/>
                  </a:lnTo>
                  <a:lnTo>
                    <a:pt x="224" y="13"/>
                  </a:lnTo>
                  <a:lnTo>
                    <a:pt x="297" y="0"/>
                  </a:lnTo>
                  <a:lnTo>
                    <a:pt x="297" y="2"/>
                  </a:lnTo>
                  <a:lnTo>
                    <a:pt x="296" y="7"/>
                  </a:lnTo>
                  <a:lnTo>
                    <a:pt x="293" y="16"/>
                  </a:lnTo>
                  <a:lnTo>
                    <a:pt x="289" y="26"/>
                  </a:lnTo>
                  <a:lnTo>
                    <a:pt x="283" y="40"/>
                  </a:lnTo>
                  <a:lnTo>
                    <a:pt x="275" y="54"/>
                  </a:lnTo>
                  <a:lnTo>
                    <a:pt x="263" y="67"/>
                  </a:lnTo>
                  <a:lnTo>
                    <a:pt x="247" y="80"/>
                  </a:lnTo>
                  <a:lnTo>
                    <a:pt x="229" y="92"/>
                  </a:lnTo>
                  <a:lnTo>
                    <a:pt x="207" y="102"/>
                  </a:lnTo>
                  <a:lnTo>
                    <a:pt x="179" y="109"/>
                  </a:lnTo>
                  <a:lnTo>
                    <a:pt x="148" y="112"/>
                  </a:lnTo>
                  <a:lnTo>
                    <a:pt x="116" y="109"/>
                  </a:lnTo>
                  <a:lnTo>
                    <a:pt x="90" y="102"/>
                  </a:lnTo>
                  <a:lnTo>
                    <a:pt x="68" y="92"/>
                  </a:lnTo>
                  <a:lnTo>
                    <a:pt x="48" y="80"/>
                  </a:lnTo>
                  <a:lnTo>
                    <a:pt x="34" y="67"/>
                  </a:lnTo>
                  <a:lnTo>
                    <a:pt x="22" y="54"/>
                  </a:lnTo>
                  <a:lnTo>
                    <a:pt x="13" y="40"/>
                  </a:lnTo>
                  <a:lnTo>
                    <a:pt x="8" y="26"/>
                  </a:lnTo>
                  <a:lnTo>
                    <a:pt x="2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0000"/>
            </a:solidFill>
            <a:ln w="0">
              <a:solidFill>
                <a:srgbClr val="06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20">
              <a:extLst>
                <a:ext uri="{FF2B5EF4-FFF2-40B4-BE49-F238E27FC236}">
                  <a16:creationId xmlns:a16="http://schemas.microsoft.com/office/drawing/2014/main" id="{6E77625A-F97D-4BDD-B700-391B4C6D0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2515" y="5383063"/>
              <a:ext cx="539208" cy="75149"/>
            </a:xfrm>
            <a:custGeom>
              <a:avLst/>
              <a:gdLst>
                <a:gd name="T0" fmla="*/ 0 w 261"/>
                <a:gd name="T1" fmla="*/ 0 h 37"/>
                <a:gd name="T2" fmla="*/ 64 w 261"/>
                <a:gd name="T3" fmla="*/ 11 h 37"/>
                <a:gd name="T4" fmla="*/ 130 w 261"/>
                <a:gd name="T5" fmla="*/ 15 h 37"/>
                <a:gd name="T6" fmla="*/ 195 w 261"/>
                <a:gd name="T7" fmla="*/ 11 h 37"/>
                <a:gd name="T8" fmla="*/ 261 w 261"/>
                <a:gd name="T9" fmla="*/ 0 h 37"/>
                <a:gd name="T10" fmla="*/ 242 w 261"/>
                <a:gd name="T11" fmla="*/ 12 h 37"/>
                <a:gd name="T12" fmla="*/ 221 w 261"/>
                <a:gd name="T13" fmla="*/ 21 h 37"/>
                <a:gd name="T14" fmla="*/ 195 w 261"/>
                <a:gd name="T15" fmla="*/ 29 h 37"/>
                <a:gd name="T16" fmla="*/ 165 w 261"/>
                <a:gd name="T17" fmla="*/ 34 h 37"/>
                <a:gd name="T18" fmla="*/ 130 w 261"/>
                <a:gd name="T19" fmla="*/ 37 h 37"/>
                <a:gd name="T20" fmla="*/ 96 w 261"/>
                <a:gd name="T21" fmla="*/ 34 h 37"/>
                <a:gd name="T22" fmla="*/ 66 w 261"/>
                <a:gd name="T23" fmla="*/ 29 h 37"/>
                <a:gd name="T24" fmla="*/ 39 w 261"/>
                <a:gd name="T25" fmla="*/ 21 h 37"/>
                <a:gd name="T26" fmla="*/ 17 w 261"/>
                <a:gd name="T27" fmla="*/ 12 h 37"/>
                <a:gd name="T28" fmla="*/ 0 w 261"/>
                <a:gd name="T2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37">
                  <a:moveTo>
                    <a:pt x="0" y="0"/>
                  </a:moveTo>
                  <a:lnTo>
                    <a:pt x="64" y="11"/>
                  </a:lnTo>
                  <a:lnTo>
                    <a:pt x="130" y="15"/>
                  </a:lnTo>
                  <a:lnTo>
                    <a:pt x="195" y="11"/>
                  </a:lnTo>
                  <a:lnTo>
                    <a:pt x="261" y="0"/>
                  </a:lnTo>
                  <a:lnTo>
                    <a:pt x="242" y="12"/>
                  </a:lnTo>
                  <a:lnTo>
                    <a:pt x="221" y="21"/>
                  </a:lnTo>
                  <a:lnTo>
                    <a:pt x="195" y="29"/>
                  </a:lnTo>
                  <a:lnTo>
                    <a:pt x="165" y="34"/>
                  </a:lnTo>
                  <a:lnTo>
                    <a:pt x="130" y="37"/>
                  </a:lnTo>
                  <a:lnTo>
                    <a:pt x="96" y="34"/>
                  </a:lnTo>
                  <a:lnTo>
                    <a:pt x="66" y="29"/>
                  </a:lnTo>
                  <a:lnTo>
                    <a:pt x="39" y="21"/>
                  </a:lnTo>
                  <a:lnTo>
                    <a:pt x="1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21">
              <a:extLst>
                <a:ext uri="{FF2B5EF4-FFF2-40B4-BE49-F238E27FC236}">
                  <a16:creationId xmlns:a16="http://schemas.microsoft.com/office/drawing/2014/main" id="{7D9A79AA-00C6-4ECE-8F76-BA8ECB554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2515" y="5383063"/>
              <a:ext cx="539208" cy="52807"/>
            </a:xfrm>
            <a:custGeom>
              <a:avLst/>
              <a:gdLst>
                <a:gd name="T0" fmla="*/ 0 w 261"/>
                <a:gd name="T1" fmla="*/ 0 h 26"/>
                <a:gd name="T2" fmla="*/ 64 w 261"/>
                <a:gd name="T3" fmla="*/ 11 h 26"/>
                <a:gd name="T4" fmla="*/ 130 w 261"/>
                <a:gd name="T5" fmla="*/ 15 h 26"/>
                <a:gd name="T6" fmla="*/ 195 w 261"/>
                <a:gd name="T7" fmla="*/ 11 h 26"/>
                <a:gd name="T8" fmla="*/ 261 w 261"/>
                <a:gd name="T9" fmla="*/ 0 h 26"/>
                <a:gd name="T10" fmla="*/ 242 w 261"/>
                <a:gd name="T11" fmla="*/ 12 h 26"/>
                <a:gd name="T12" fmla="*/ 221 w 261"/>
                <a:gd name="T13" fmla="*/ 21 h 26"/>
                <a:gd name="T14" fmla="*/ 178 w 261"/>
                <a:gd name="T15" fmla="*/ 25 h 26"/>
                <a:gd name="T16" fmla="*/ 130 w 261"/>
                <a:gd name="T17" fmla="*/ 26 h 26"/>
                <a:gd name="T18" fmla="*/ 83 w 261"/>
                <a:gd name="T19" fmla="*/ 25 h 26"/>
                <a:gd name="T20" fmla="*/ 39 w 261"/>
                <a:gd name="T21" fmla="*/ 21 h 26"/>
                <a:gd name="T22" fmla="*/ 17 w 261"/>
                <a:gd name="T23" fmla="*/ 12 h 26"/>
                <a:gd name="T24" fmla="*/ 0 w 261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26">
                  <a:moveTo>
                    <a:pt x="0" y="0"/>
                  </a:moveTo>
                  <a:lnTo>
                    <a:pt x="64" y="11"/>
                  </a:lnTo>
                  <a:lnTo>
                    <a:pt x="130" y="15"/>
                  </a:lnTo>
                  <a:lnTo>
                    <a:pt x="195" y="11"/>
                  </a:lnTo>
                  <a:lnTo>
                    <a:pt x="261" y="0"/>
                  </a:lnTo>
                  <a:lnTo>
                    <a:pt x="242" y="12"/>
                  </a:lnTo>
                  <a:lnTo>
                    <a:pt x="221" y="21"/>
                  </a:lnTo>
                  <a:lnTo>
                    <a:pt x="178" y="25"/>
                  </a:lnTo>
                  <a:lnTo>
                    <a:pt x="130" y="26"/>
                  </a:lnTo>
                  <a:lnTo>
                    <a:pt x="83" y="25"/>
                  </a:lnTo>
                  <a:lnTo>
                    <a:pt x="39" y="21"/>
                  </a:lnTo>
                  <a:lnTo>
                    <a:pt x="17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AE8"/>
            </a:solidFill>
            <a:ln w="0">
              <a:solidFill>
                <a:srgbClr val="E2EAE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D65866EE-4956-4A94-9BFA-85D7DEBB0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888" y="5502895"/>
              <a:ext cx="390461" cy="99521"/>
            </a:xfrm>
            <a:custGeom>
              <a:avLst/>
              <a:gdLst>
                <a:gd name="T0" fmla="*/ 94 w 189"/>
                <a:gd name="T1" fmla="*/ 0 h 49"/>
                <a:gd name="T2" fmla="*/ 130 w 189"/>
                <a:gd name="T3" fmla="*/ 3 h 49"/>
                <a:gd name="T4" fmla="*/ 163 w 189"/>
                <a:gd name="T5" fmla="*/ 9 h 49"/>
                <a:gd name="T6" fmla="*/ 189 w 189"/>
                <a:gd name="T7" fmla="*/ 21 h 49"/>
                <a:gd name="T8" fmla="*/ 171 w 189"/>
                <a:gd name="T9" fmla="*/ 32 h 49"/>
                <a:gd name="T10" fmla="*/ 150 w 189"/>
                <a:gd name="T11" fmla="*/ 41 h 49"/>
                <a:gd name="T12" fmla="*/ 124 w 189"/>
                <a:gd name="T13" fmla="*/ 46 h 49"/>
                <a:gd name="T14" fmla="*/ 94 w 189"/>
                <a:gd name="T15" fmla="*/ 49 h 49"/>
                <a:gd name="T16" fmla="*/ 65 w 189"/>
                <a:gd name="T17" fmla="*/ 46 h 49"/>
                <a:gd name="T18" fmla="*/ 39 w 189"/>
                <a:gd name="T19" fmla="*/ 41 h 49"/>
                <a:gd name="T20" fmla="*/ 17 w 189"/>
                <a:gd name="T21" fmla="*/ 32 h 49"/>
                <a:gd name="T22" fmla="*/ 0 w 189"/>
                <a:gd name="T23" fmla="*/ 21 h 49"/>
                <a:gd name="T24" fmla="*/ 26 w 189"/>
                <a:gd name="T25" fmla="*/ 9 h 49"/>
                <a:gd name="T26" fmla="*/ 58 w 189"/>
                <a:gd name="T27" fmla="*/ 3 h 49"/>
                <a:gd name="T28" fmla="*/ 94 w 189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9" h="49">
                  <a:moveTo>
                    <a:pt x="94" y="0"/>
                  </a:moveTo>
                  <a:lnTo>
                    <a:pt x="130" y="3"/>
                  </a:lnTo>
                  <a:lnTo>
                    <a:pt x="163" y="9"/>
                  </a:lnTo>
                  <a:lnTo>
                    <a:pt x="189" y="21"/>
                  </a:lnTo>
                  <a:lnTo>
                    <a:pt x="171" y="32"/>
                  </a:lnTo>
                  <a:lnTo>
                    <a:pt x="150" y="41"/>
                  </a:lnTo>
                  <a:lnTo>
                    <a:pt x="124" y="46"/>
                  </a:lnTo>
                  <a:lnTo>
                    <a:pt x="94" y="49"/>
                  </a:lnTo>
                  <a:lnTo>
                    <a:pt x="65" y="46"/>
                  </a:lnTo>
                  <a:lnTo>
                    <a:pt x="39" y="41"/>
                  </a:lnTo>
                  <a:lnTo>
                    <a:pt x="17" y="32"/>
                  </a:lnTo>
                  <a:lnTo>
                    <a:pt x="0" y="21"/>
                  </a:lnTo>
                  <a:lnTo>
                    <a:pt x="26" y="9"/>
                  </a:lnTo>
                  <a:lnTo>
                    <a:pt x="58" y="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C2F00"/>
            </a:solidFill>
            <a:ln w="0">
              <a:solidFill>
                <a:srgbClr val="FC2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1827EBF2-C23D-4985-9FD5-139F0BB36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888" y="5502895"/>
              <a:ext cx="390461" cy="99521"/>
            </a:xfrm>
            <a:custGeom>
              <a:avLst/>
              <a:gdLst>
                <a:gd name="T0" fmla="*/ 94 w 189"/>
                <a:gd name="T1" fmla="*/ 0 h 49"/>
                <a:gd name="T2" fmla="*/ 130 w 189"/>
                <a:gd name="T3" fmla="*/ 3 h 49"/>
                <a:gd name="T4" fmla="*/ 163 w 189"/>
                <a:gd name="T5" fmla="*/ 9 h 49"/>
                <a:gd name="T6" fmla="*/ 189 w 189"/>
                <a:gd name="T7" fmla="*/ 21 h 49"/>
                <a:gd name="T8" fmla="*/ 164 w 189"/>
                <a:gd name="T9" fmla="*/ 34 h 49"/>
                <a:gd name="T10" fmla="*/ 162 w 189"/>
                <a:gd name="T11" fmla="*/ 33 h 49"/>
                <a:gd name="T12" fmla="*/ 154 w 189"/>
                <a:gd name="T13" fmla="*/ 30 h 49"/>
                <a:gd name="T14" fmla="*/ 142 w 189"/>
                <a:gd name="T15" fmla="*/ 28 h 49"/>
                <a:gd name="T16" fmla="*/ 129 w 189"/>
                <a:gd name="T17" fmla="*/ 25 h 49"/>
                <a:gd name="T18" fmla="*/ 113 w 189"/>
                <a:gd name="T19" fmla="*/ 25 h 49"/>
                <a:gd name="T20" fmla="*/ 99 w 189"/>
                <a:gd name="T21" fmla="*/ 26 h 49"/>
                <a:gd name="T22" fmla="*/ 87 w 189"/>
                <a:gd name="T23" fmla="*/ 32 h 49"/>
                <a:gd name="T24" fmla="*/ 82 w 189"/>
                <a:gd name="T25" fmla="*/ 39 h 49"/>
                <a:gd name="T26" fmla="*/ 82 w 189"/>
                <a:gd name="T27" fmla="*/ 49 h 49"/>
                <a:gd name="T28" fmla="*/ 56 w 189"/>
                <a:gd name="T29" fmla="*/ 45 h 49"/>
                <a:gd name="T30" fmla="*/ 34 w 189"/>
                <a:gd name="T31" fmla="*/ 38 h 49"/>
                <a:gd name="T32" fmla="*/ 15 w 189"/>
                <a:gd name="T33" fmla="*/ 30 h 49"/>
                <a:gd name="T34" fmla="*/ 0 w 189"/>
                <a:gd name="T35" fmla="*/ 21 h 49"/>
                <a:gd name="T36" fmla="*/ 26 w 189"/>
                <a:gd name="T37" fmla="*/ 9 h 49"/>
                <a:gd name="T38" fmla="*/ 58 w 189"/>
                <a:gd name="T39" fmla="*/ 3 h 49"/>
                <a:gd name="T40" fmla="*/ 94 w 18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9" h="49">
                  <a:moveTo>
                    <a:pt x="94" y="0"/>
                  </a:moveTo>
                  <a:lnTo>
                    <a:pt x="130" y="3"/>
                  </a:lnTo>
                  <a:lnTo>
                    <a:pt x="163" y="9"/>
                  </a:lnTo>
                  <a:lnTo>
                    <a:pt x="189" y="21"/>
                  </a:lnTo>
                  <a:lnTo>
                    <a:pt x="164" y="34"/>
                  </a:lnTo>
                  <a:lnTo>
                    <a:pt x="162" y="33"/>
                  </a:lnTo>
                  <a:lnTo>
                    <a:pt x="154" y="30"/>
                  </a:lnTo>
                  <a:lnTo>
                    <a:pt x="142" y="28"/>
                  </a:lnTo>
                  <a:lnTo>
                    <a:pt x="129" y="25"/>
                  </a:lnTo>
                  <a:lnTo>
                    <a:pt x="113" y="25"/>
                  </a:lnTo>
                  <a:lnTo>
                    <a:pt x="99" y="26"/>
                  </a:lnTo>
                  <a:lnTo>
                    <a:pt x="87" y="32"/>
                  </a:lnTo>
                  <a:lnTo>
                    <a:pt x="82" y="39"/>
                  </a:lnTo>
                  <a:lnTo>
                    <a:pt x="82" y="49"/>
                  </a:lnTo>
                  <a:lnTo>
                    <a:pt x="56" y="45"/>
                  </a:lnTo>
                  <a:lnTo>
                    <a:pt x="34" y="38"/>
                  </a:lnTo>
                  <a:lnTo>
                    <a:pt x="15" y="30"/>
                  </a:lnTo>
                  <a:lnTo>
                    <a:pt x="0" y="21"/>
                  </a:lnTo>
                  <a:lnTo>
                    <a:pt x="26" y="9"/>
                  </a:lnTo>
                  <a:lnTo>
                    <a:pt x="58" y="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EB1000"/>
            </a:solidFill>
            <a:ln w="0">
              <a:solidFill>
                <a:srgbClr val="EB1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24">
              <a:extLst>
                <a:ext uri="{FF2B5EF4-FFF2-40B4-BE49-F238E27FC236}">
                  <a16:creationId xmlns:a16="http://schemas.microsoft.com/office/drawing/2014/main" id="{330BD260-1A9B-44F7-9124-59B31A893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4449" y="4832654"/>
              <a:ext cx="33055" cy="205135"/>
            </a:xfrm>
            <a:custGeom>
              <a:avLst/>
              <a:gdLst>
                <a:gd name="T0" fmla="*/ 8 w 16"/>
                <a:gd name="T1" fmla="*/ 0 h 101"/>
                <a:gd name="T2" fmla="*/ 16 w 16"/>
                <a:gd name="T3" fmla="*/ 0 h 101"/>
                <a:gd name="T4" fmla="*/ 16 w 16"/>
                <a:gd name="T5" fmla="*/ 101 h 101"/>
                <a:gd name="T6" fmla="*/ 8 w 16"/>
                <a:gd name="T7" fmla="*/ 101 h 101"/>
                <a:gd name="T8" fmla="*/ 5 w 16"/>
                <a:gd name="T9" fmla="*/ 101 h 101"/>
                <a:gd name="T10" fmla="*/ 3 w 16"/>
                <a:gd name="T11" fmla="*/ 100 h 101"/>
                <a:gd name="T12" fmla="*/ 1 w 16"/>
                <a:gd name="T13" fmla="*/ 97 h 101"/>
                <a:gd name="T14" fmla="*/ 0 w 16"/>
                <a:gd name="T15" fmla="*/ 94 h 101"/>
                <a:gd name="T16" fmla="*/ 0 w 16"/>
                <a:gd name="T17" fmla="*/ 7 h 101"/>
                <a:gd name="T18" fmla="*/ 1 w 16"/>
                <a:gd name="T19" fmla="*/ 4 h 101"/>
                <a:gd name="T20" fmla="*/ 3 w 16"/>
                <a:gd name="T21" fmla="*/ 3 h 101"/>
                <a:gd name="T22" fmla="*/ 5 w 16"/>
                <a:gd name="T23" fmla="*/ 0 h 101"/>
                <a:gd name="T24" fmla="*/ 8 w 16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1">
                  <a:moveTo>
                    <a:pt x="8" y="0"/>
                  </a:moveTo>
                  <a:lnTo>
                    <a:pt x="16" y="0"/>
                  </a:lnTo>
                  <a:lnTo>
                    <a:pt x="16" y="101"/>
                  </a:lnTo>
                  <a:lnTo>
                    <a:pt x="8" y="101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4"/>
                  </a:lnTo>
                  <a:lnTo>
                    <a:pt x="0" y="7"/>
                  </a:lnTo>
                  <a:lnTo>
                    <a:pt x="1" y="4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A06698B2-258E-41F6-9050-8A27BF6EA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4449" y="4832654"/>
              <a:ext cx="33055" cy="205135"/>
            </a:xfrm>
            <a:custGeom>
              <a:avLst/>
              <a:gdLst>
                <a:gd name="T0" fmla="*/ 8 w 16"/>
                <a:gd name="T1" fmla="*/ 0 h 101"/>
                <a:gd name="T2" fmla="*/ 16 w 16"/>
                <a:gd name="T3" fmla="*/ 0 h 101"/>
                <a:gd name="T4" fmla="*/ 16 w 16"/>
                <a:gd name="T5" fmla="*/ 101 h 101"/>
                <a:gd name="T6" fmla="*/ 8 w 16"/>
                <a:gd name="T7" fmla="*/ 101 h 101"/>
                <a:gd name="T8" fmla="*/ 5 w 16"/>
                <a:gd name="T9" fmla="*/ 101 h 101"/>
                <a:gd name="T10" fmla="*/ 3 w 16"/>
                <a:gd name="T11" fmla="*/ 100 h 101"/>
                <a:gd name="T12" fmla="*/ 1 w 16"/>
                <a:gd name="T13" fmla="*/ 97 h 101"/>
                <a:gd name="T14" fmla="*/ 0 w 16"/>
                <a:gd name="T15" fmla="*/ 94 h 101"/>
                <a:gd name="T16" fmla="*/ 0 w 16"/>
                <a:gd name="T17" fmla="*/ 7 h 101"/>
                <a:gd name="T18" fmla="*/ 1 w 16"/>
                <a:gd name="T19" fmla="*/ 4 h 101"/>
                <a:gd name="T20" fmla="*/ 3 w 16"/>
                <a:gd name="T21" fmla="*/ 3 h 101"/>
                <a:gd name="T22" fmla="*/ 5 w 16"/>
                <a:gd name="T23" fmla="*/ 0 h 101"/>
                <a:gd name="T24" fmla="*/ 8 w 16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1">
                  <a:moveTo>
                    <a:pt x="8" y="0"/>
                  </a:moveTo>
                  <a:lnTo>
                    <a:pt x="16" y="0"/>
                  </a:lnTo>
                  <a:lnTo>
                    <a:pt x="16" y="101"/>
                  </a:lnTo>
                  <a:lnTo>
                    <a:pt x="8" y="101"/>
                  </a:lnTo>
                  <a:lnTo>
                    <a:pt x="5" y="101"/>
                  </a:lnTo>
                  <a:lnTo>
                    <a:pt x="3" y="100"/>
                  </a:lnTo>
                  <a:lnTo>
                    <a:pt x="1" y="97"/>
                  </a:lnTo>
                  <a:lnTo>
                    <a:pt x="0" y="94"/>
                  </a:lnTo>
                  <a:lnTo>
                    <a:pt x="0" y="7"/>
                  </a:lnTo>
                  <a:lnTo>
                    <a:pt x="1" y="4"/>
                  </a:lnTo>
                  <a:lnTo>
                    <a:pt x="3" y="3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26">
              <a:extLst>
                <a:ext uri="{FF2B5EF4-FFF2-40B4-BE49-F238E27FC236}">
                  <a16:creationId xmlns:a16="http://schemas.microsoft.com/office/drawing/2014/main" id="{0476054F-CE0A-40D5-8AEE-CB0D0321A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6732" y="4832654"/>
              <a:ext cx="30990" cy="205135"/>
            </a:xfrm>
            <a:custGeom>
              <a:avLst/>
              <a:gdLst>
                <a:gd name="T0" fmla="*/ 0 w 15"/>
                <a:gd name="T1" fmla="*/ 0 h 101"/>
                <a:gd name="T2" fmla="*/ 8 w 15"/>
                <a:gd name="T3" fmla="*/ 0 h 101"/>
                <a:gd name="T4" fmla="*/ 11 w 15"/>
                <a:gd name="T5" fmla="*/ 0 h 101"/>
                <a:gd name="T6" fmla="*/ 13 w 15"/>
                <a:gd name="T7" fmla="*/ 3 h 101"/>
                <a:gd name="T8" fmla="*/ 15 w 15"/>
                <a:gd name="T9" fmla="*/ 4 h 101"/>
                <a:gd name="T10" fmla="*/ 15 w 15"/>
                <a:gd name="T11" fmla="*/ 7 h 101"/>
                <a:gd name="T12" fmla="*/ 15 w 15"/>
                <a:gd name="T13" fmla="*/ 94 h 101"/>
                <a:gd name="T14" fmla="*/ 15 w 15"/>
                <a:gd name="T15" fmla="*/ 97 h 101"/>
                <a:gd name="T16" fmla="*/ 13 w 15"/>
                <a:gd name="T17" fmla="*/ 100 h 101"/>
                <a:gd name="T18" fmla="*/ 11 w 15"/>
                <a:gd name="T19" fmla="*/ 101 h 101"/>
                <a:gd name="T20" fmla="*/ 8 w 15"/>
                <a:gd name="T21" fmla="*/ 101 h 101"/>
                <a:gd name="T22" fmla="*/ 0 w 15"/>
                <a:gd name="T23" fmla="*/ 101 h 101"/>
                <a:gd name="T24" fmla="*/ 0 w 15"/>
                <a:gd name="T2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1">
                  <a:moveTo>
                    <a:pt x="0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5" y="7"/>
                  </a:lnTo>
                  <a:lnTo>
                    <a:pt x="15" y="94"/>
                  </a:lnTo>
                  <a:lnTo>
                    <a:pt x="15" y="97"/>
                  </a:lnTo>
                  <a:lnTo>
                    <a:pt x="13" y="100"/>
                  </a:lnTo>
                  <a:lnTo>
                    <a:pt x="11" y="101"/>
                  </a:lnTo>
                  <a:lnTo>
                    <a:pt x="8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27">
              <a:extLst>
                <a:ext uri="{FF2B5EF4-FFF2-40B4-BE49-F238E27FC236}">
                  <a16:creationId xmlns:a16="http://schemas.microsoft.com/office/drawing/2014/main" id="{B44A3DC1-15A0-4F0D-83B8-E9D287939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1218" y="4704698"/>
              <a:ext cx="1119733" cy="461046"/>
            </a:xfrm>
            <a:custGeom>
              <a:avLst/>
              <a:gdLst>
                <a:gd name="T0" fmla="*/ 18 w 542"/>
                <a:gd name="T1" fmla="*/ 0 h 227"/>
                <a:gd name="T2" fmla="*/ 525 w 542"/>
                <a:gd name="T3" fmla="*/ 0 h 227"/>
                <a:gd name="T4" fmla="*/ 530 w 542"/>
                <a:gd name="T5" fmla="*/ 2 h 227"/>
                <a:gd name="T6" fmla="*/ 535 w 542"/>
                <a:gd name="T7" fmla="*/ 4 h 227"/>
                <a:gd name="T8" fmla="*/ 539 w 542"/>
                <a:gd name="T9" fmla="*/ 7 h 227"/>
                <a:gd name="T10" fmla="*/ 542 w 542"/>
                <a:gd name="T11" fmla="*/ 12 h 227"/>
                <a:gd name="T12" fmla="*/ 542 w 542"/>
                <a:gd name="T13" fmla="*/ 17 h 227"/>
                <a:gd name="T14" fmla="*/ 542 w 542"/>
                <a:gd name="T15" fmla="*/ 210 h 227"/>
                <a:gd name="T16" fmla="*/ 542 w 542"/>
                <a:gd name="T17" fmla="*/ 215 h 227"/>
                <a:gd name="T18" fmla="*/ 539 w 542"/>
                <a:gd name="T19" fmla="*/ 220 h 227"/>
                <a:gd name="T20" fmla="*/ 535 w 542"/>
                <a:gd name="T21" fmla="*/ 224 h 227"/>
                <a:gd name="T22" fmla="*/ 530 w 542"/>
                <a:gd name="T23" fmla="*/ 227 h 227"/>
                <a:gd name="T24" fmla="*/ 525 w 542"/>
                <a:gd name="T25" fmla="*/ 227 h 227"/>
                <a:gd name="T26" fmla="*/ 328 w 542"/>
                <a:gd name="T27" fmla="*/ 227 h 227"/>
                <a:gd name="T28" fmla="*/ 317 w 542"/>
                <a:gd name="T29" fmla="*/ 224 h 227"/>
                <a:gd name="T30" fmla="*/ 306 w 542"/>
                <a:gd name="T31" fmla="*/ 216 h 227"/>
                <a:gd name="T32" fmla="*/ 284 w 542"/>
                <a:gd name="T33" fmla="*/ 194 h 227"/>
                <a:gd name="T34" fmla="*/ 276 w 542"/>
                <a:gd name="T35" fmla="*/ 189 h 227"/>
                <a:gd name="T36" fmla="*/ 267 w 542"/>
                <a:gd name="T37" fmla="*/ 189 h 227"/>
                <a:gd name="T38" fmla="*/ 258 w 542"/>
                <a:gd name="T39" fmla="*/ 194 h 227"/>
                <a:gd name="T40" fmla="*/ 237 w 542"/>
                <a:gd name="T41" fmla="*/ 216 h 227"/>
                <a:gd name="T42" fmla="*/ 226 w 542"/>
                <a:gd name="T43" fmla="*/ 224 h 227"/>
                <a:gd name="T44" fmla="*/ 213 w 542"/>
                <a:gd name="T45" fmla="*/ 227 h 227"/>
                <a:gd name="T46" fmla="*/ 18 w 542"/>
                <a:gd name="T47" fmla="*/ 227 h 227"/>
                <a:gd name="T48" fmla="*/ 12 w 542"/>
                <a:gd name="T49" fmla="*/ 227 h 227"/>
                <a:gd name="T50" fmla="*/ 8 w 542"/>
                <a:gd name="T51" fmla="*/ 224 h 227"/>
                <a:gd name="T52" fmla="*/ 4 w 542"/>
                <a:gd name="T53" fmla="*/ 220 h 227"/>
                <a:gd name="T54" fmla="*/ 1 w 542"/>
                <a:gd name="T55" fmla="*/ 215 h 227"/>
                <a:gd name="T56" fmla="*/ 0 w 542"/>
                <a:gd name="T57" fmla="*/ 210 h 227"/>
                <a:gd name="T58" fmla="*/ 0 w 542"/>
                <a:gd name="T59" fmla="*/ 17 h 227"/>
                <a:gd name="T60" fmla="*/ 1 w 542"/>
                <a:gd name="T61" fmla="*/ 12 h 227"/>
                <a:gd name="T62" fmla="*/ 4 w 542"/>
                <a:gd name="T63" fmla="*/ 7 h 227"/>
                <a:gd name="T64" fmla="*/ 8 w 542"/>
                <a:gd name="T65" fmla="*/ 4 h 227"/>
                <a:gd name="T66" fmla="*/ 12 w 542"/>
                <a:gd name="T67" fmla="*/ 2 h 227"/>
                <a:gd name="T68" fmla="*/ 18 w 542"/>
                <a:gd name="T6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2" h="227">
                  <a:moveTo>
                    <a:pt x="18" y="0"/>
                  </a:moveTo>
                  <a:lnTo>
                    <a:pt x="525" y="0"/>
                  </a:lnTo>
                  <a:lnTo>
                    <a:pt x="530" y="2"/>
                  </a:lnTo>
                  <a:lnTo>
                    <a:pt x="535" y="4"/>
                  </a:lnTo>
                  <a:lnTo>
                    <a:pt x="539" y="7"/>
                  </a:lnTo>
                  <a:lnTo>
                    <a:pt x="542" y="12"/>
                  </a:lnTo>
                  <a:lnTo>
                    <a:pt x="542" y="17"/>
                  </a:lnTo>
                  <a:lnTo>
                    <a:pt x="542" y="210"/>
                  </a:lnTo>
                  <a:lnTo>
                    <a:pt x="542" y="215"/>
                  </a:lnTo>
                  <a:lnTo>
                    <a:pt x="539" y="220"/>
                  </a:lnTo>
                  <a:lnTo>
                    <a:pt x="535" y="224"/>
                  </a:lnTo>
                  <a:lnTo>
                    <a:pt x="530" y="227"/>
                  </a:lnTo>
                  <a:lnTo>
                    <a:pt x="525" y="227"/>
                  </a:lnTo>
                  <a:lnTo>
                    <a:pt x="328" y="227"/>
                  </a:lnTo>
                  <a:lnTo>
                    <a:pt x="317" y="224"/>
                  </a:lnTo>
                  <a:lnTo>
                    <a:pt x="306" y="216"/>
                  </a:lnTo>
                  <a:lnTo>
                    <a:pt x="284" y="194"/>
                  </a:lnTo>
                  <a:lnTo>
                    <a:pt x="276" y="189"/>
                  </a:lnTo>
                  <a:lnTo>
                    <a:pt x="267" y="189"/>
                  </a:lnTo>
                  <a:lnTo>
                    <a:pt x="258" y="194"/>
                  </a:lnTo>
                  <a:lnTo>
                    <a:pt x="237" y="216"/>
                  </a:lnTo>
                  <a:lnTo>
                    <a:pt x="226" y="224"/>
                  </a:lnTo>
                  <a:lnTo>
                    <a:pt x="213" y="227"/>
                  </a:lnTo>
                  <a:lnTo>
                    <a:pt x="18" y="227"/>
                  </a:lnTo>
                  <a:lnTo>
                    <a:pt x="12" y="227"/>
                  </a:lnTo>
                  <a:lnTo>
                    <a:pt x="8" y="224"/>
                  </a:lnTo>
                  <a:lnTo>
                    <a:pt x="4" y="220"/>
                  </a:lnTo>
                  <a:lnTo>
                    <a:pt x="1" y="215"/>
                  </a:lnTo>
                  <a:lnTo>
                    <a:pt x="0" y="210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4" y="7"/>
                  </a:lnTo>
                  <a:lnTo>
                    <a:pt x="8" y="4"/>
                  </a:lnTo>
                  <a:lnTo>
                    <a:pt x="12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306"/>
            </a:solidFill>
            <a:ln w="0">
              <a:solidFill>
                <a:srgbClr val="0003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649BC75A-3E44-4505-BA08-51402F9B8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669" y="4743288"/>
              <a:ext cx="1030899" cy="52807"/>
            </a:xfrm>
            <a:custGeom>
              <a:avLst/>
              <a:gdLst>
                <a:gd name="T0" fmla="*/ 13 w 499"/>
                <a:gd name="T1" fmla="*/ 0 h 26"/>
                <a:gd name="T2" fmla="*/ 486 w 499"/>
                <a:gd name="T3" fmla="*/ 0 h 26"/>
                <a:gd name="T4" fmla="*/ 490 w 499"/>
                <a:gd name="T5" fmla="*/ 0 h 26"/>
                <a:gd name="T6" fmla="*/ 494 w 499"/>
                <a:gd name="T7" fmla="*/ 2 h 26"/>
                <a:gd name="T8" fmla="*/ 496 w 499"/>
                <a:gd name="T9" fmla="*/ 5 h 26"/>
                <a:gd name="T10" fmla="*/ 497 w 499"/>
                <a:gd name="T11" fmla="*/ 8 h 26"/>
                <a:gd name="T12" fmla="*/ 499 w 499"/>
                <a:gd name="T13" fmla="*/ 13 h 26"/>
                <a:gd name="T14" fmla="*/ 499 w 499"/>
                <a:gd name="T15" fmla="*/ 13 h 26"/>
                <a:gd name="T16" fmla="*/ 497 w 499"/>
                <a:gd name="T17" fmla="*/ 17 h 26"/>
                <a:gd name="T18" fmla="*/ 496 w 499"/>
                <a:gd name="T19" fmla="*/ 21 h 26"/>
                <a:gd name="T20" fmla="*/ 494 w 499"/>
                <a:gd name="T21" fmla="*/ 23 h 26"/>
                <a:gd name="T22" fmla="*/ 490 w 499"/>
                <a:gd name="T23" fmla="*/ 25 h 26"/>
                <a:gd name="T24" fmla="*/ 486 w 499"/>
                <a:gd name="T25" fmla="*/ 26 h 26"/>
                <a:gd name="T26" fmla="*/ 13 w 499"/>
                <a:gd name="T27" fmla="*/ 26 h 26"/>
                <a:gd name="T28" fmla="*/ 9 w 499"/>
                <a:gd name="T29" fmla="*/ 25 h 26"/>
                <a:gd name="T30" fmla="*/ 5 w 499"/>
                <a:gd name="T31" fmla="*/ 23 h 26"/>
                <a:gd name="T32" fmla="*/ 3 w 499"/>
                <a:gd name="T33" fmla="*/ 21 h 26"/>
                <a:gd name="T34" fmla="*/ 1 w 499"/>
                <a:gd name="T35" fmla="*/ 17 h 26"/>
                <a:gd name="T36" fmla="*/ 0 w 499"/>
                <a:gd name="T37" fmla="*/ 13 h 26"/>
                <a:gd name="T38" fmla="*/ 0 w 499"/>
                <a:gd name="T39" fmla="*/ 13 h 26"/>
                <a:gd name="T40" fmla="*/ 1 w 499"/>
                <a:gd name="T41" fmla="*/ 8 h 26"/>
                <a:gd name="T42" fmla="*/ 3 w 499"/>
                <a:gd name="T43" fmla="*/ 5 h 26"/>
                <a:gd name="T44" fmla="*/ 5 w 499"/>
                <a:gd name="T45" fmla="*/ 2 h 26"/>
                <a:gd name="T46" fmla="*/ 9 w 499"/>
                <a:gd name="T47" fmla="*/ 0 h 26"/>
                <a:gd name="T48" fmla="*/ 13 w 499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26">
                  <a:moveTo>
                    <a:pt x="13" y="0"/>
                  </a:moveTo>
                  <a:lnTo>
                    <a:pt x="486" y="0"/>
                  </a:lnTo>
                  <a:lnTo>
                    <a:pt x="490" y="0"/>
                  </a:lnTo>
                  <a:lnTo>
                    <a:pt x="494" y="2"/>
                  </a:lnTo>
                  <a:lnTo>
                    <a:pt x="496" y="5"/>
                  </a:lnTo>
                  <a:lnTo>
                    <a:pt x="497" y="8"/>
                  </a:lnTo>
                  <a:lnTo>
                    <a:pt x="499" y="13"/>
                  </a:lnTo>
                  <a:lnTo>
                    <a:pt x="499" y="13"/>
                  </a:lnTo>
                  <a:lnTo>
                    <a:pt x="497" y="17"/>
                  </a:lnTo>
                  <a:lnTo>
                    <a:pt x="496" y="21"/>
                  </a:lnTo>
                  <a:lnTo>
                    <a:pt x="494" y="23"/>
                  </a:lnTo>
                  <a:lnTo>
                    <a:pt x="490" y="25"/>
                  </a:lnTo>
                  <a:lnTo>
                    <a:pt x="486" y="26"/>
                  </a:lnTo>
                  <a:lnTo>
                    <a:pt x="13" y="26"/>
                  </a:lnTo>
                  <a:lnTo>
                    <a:pt x="9" y="25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29">
              <a:extLst>
                <a:ext uri="{FF2B5EF4-FFF2-40B4-BE49-F238E27FC236}">
                  <a16:creationId xmlns:a16="http://schemas.microsoft.com/office/drawing/2014/main" id="{04EB3CD0-C54E-40EB-A98E-6470804DD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669" y="4820467"/>
              <a:ext cx="1030899" cy="52807"/>
            </a:xfrm>
            <a:custGeom>
              <a:avLst/>
              <a:gdLst>
                <a:gd name="T0" fmla="*/ 13 w 499"/>
                <a:gd name="T1" fmla="*/ 0 h 26"/>
                <a:gd name="T2" fmla="*/ 486 w 499"/>
                <a:gd name="T3" fmla="*/ 0 h 26"/>
                <a:gd name="T4" fmla="*/ 490 w 499"/>
                <a:gd name="T5" fmla="*/ 1 h 26"/>
                <a:gd name="T6" fmla="*/ 494 w 499"/>
                <a:gd name="T7" fmla="*/ 2 h 26"/>
                <a:gd name="T8" fmla="*/ 496 w 499"/>
                <a:gd name="T9" fmla="*/ 5 h 26"/>
                <a:gd name="T10" fmla="*/ 497 w 499"/>
                <a:gd name="T11" fmla="*/ 9 h 26"/>
                <a:gd name="T12" fmla="*/ 499 w 499"/>
                <a:gd name="T13" fmla="*/ 13 h 26"/>
                <a:gd name="T14" fmla="*/ 499 w 499"/>
                <a:gd name="T15" fmla="*/ 13 h 26"/>
                <a:gd name="T16" fmla="*/ 497 w 499"/>
                <a:gd name="T17" fmla="*/ 17 h 26"/>
                <a:gd name="T18" fmla="*/ 496 w 499"/>
                <a:gd name="T19" fmla="*/ 21 h 26"/>
                <a:gd name="T20" fmla="*/ 494 w 499"/>
                <a:gd name="T21" fmla="*/ 23 h 26"/>
                <a:gd name="T22" fmla="*/ 490 w 499"/>
                <a:gd name="T23" fmla="*/ 26 h 26"/>
                <a:gd name="T24" fmla="*/ 486 w 499"/>
                <a:gd name="T25" fmla="*/ 26 h 26"/>
                <a:gd name="T26" fmla="*/ 13 w 499"/>
                <a:gd name="T27" fmla="*/ 26 h 26"/>
                <a:gd name="T28" fmla="*/ 9 w 499"/>
                <a:gd name="T29" fmla="*/ 26 h 26"/>
                <a:gd name="T30" fmla="*/ 5 w 499"/>
                <a:gd name="T31" fmla="*/ 23 h 26"/>
                <a:gd name="T32" fmla="*/ 3 w 499"/>
                <a:gd name="T33" fmla="*/ 21 h 26"/>
                <a:gd name="T34" fmla="*/ 1 w 499"/>
                <a:gd name="T35" fmla="*/ 17 h 26"/>
                <a:gd name="T36" fmla="*/ 0 w 499"/>
                <a:gd name="T37" fmla="*/ 13 h 26"/>
                <a:gd name="T38" fmla="*/ 0 w 499"/>
                <a:gd name="T39" fmla="*/ 13 h 26"/>
                <a:gd name="T40" fmla="*/ 1 w 499"/>
                <a:gd name="T41" fmla="*/ 9 h 26"/>
                <a:gd name="T42" fmla="*/ 3 w 499"/>
                <a:gd name="T43" fmla="*/ 5 h 26"/>
                <a:gd name="T44" fmla="*/ 5 w 499"/>
                <a:gd name="T45" fmla="*/ 2 h 26"/>
                <a:gd name="T46" fmla="*/ 9 w 499"/>
                <a:gd name="T47" fmla="*/ 1 h 26"/>
                <a:gd name="T48" fmla="*/ 13 w 499"/>
                <a:gd name="T4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26">
                  <a:moveTo>
                    <a:pt x="13" y="0"/>
                  </a:moveTo>
                  <a:lnTo>
                    <a:pt x="486" y="0"/>
                  </a:lnTo>
                  <a:lnTo>
                    <a:pt x="490" y="1"/>
                  </a:lnTo>
                  <a:lnTo>
                    <a:pt x="494" y="2"/>
                  </a:lnTo>
                  <a:lnTo>
                    <a:pt x="496" y="5"/>
                  </a:lnTo>
                  <a:lnTo>
                    <a:pt x="497" y="9"/>
                  </a:lnTo>
                  <a:lnTo>
                    <a:pt x="499" y="13"/>
                  </a:lnTo>
                  <a:lnTo>
                    <a:pt x="499" y="13"/>
                  </a:lnTo>
                  <a:lnTo>
                    <a:pt x="497" y="17"/>
                  </a:lnTo>
                  <a:lnTo>
                    <a:pt x="496" y="21"/>
                  </a:lnTo>
                  <a:lnTo>
                    <a:pt x="494" y="23"/>
                  </a:lnTo>
                  <a:lnTo>
                    <a:pt x="490" y="26"/>
                  </a:lnTo>
                  <a:lnTo>
                    <a:pt x="486" y="26"/>
                  </a:lnTo>
                  <a:lnTo>
                    <a:pt x="13" y="26"/>
                  </a:lnTo>
                  <a:lnTo>
                    <a:pt x="9" y="26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5"/>
                  </a:lnTo>
                  <a:lnTo>
                    <a:pt x="5" y="2"/>
                  </a:lnTo>
                  <a:lnTo>
                    <a:pt x="9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0">
              <a:extLst>
                <a:ext uri="{FF2B5EF4-FFF2-40B4-BE49-F238E27FC236}">
                  <a16:creationId xmlns:a16="http://schemas.microsoft.com/office/drawing/2014/main" id="{979AAE57-09C6-4644-9E16-46381CAE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007" y="5123091"/>
              <a:ext cx="18594" cy="20310"/>
            </a:xfrm>
            <a:custGeom>
              <a:avLst/>
              <a:gdLst>
                <a:gd name="T0" fmla="*/ 4 w 9"/>
                <a:gd name="T1" fmla="*/ 0 h 10"/>
                <a:gd name="T2" fmla="*/ 7 w 9"/>
                <a:gd name="T3" fmla="*/ 0 h 10"/>
                <a:gd name="T4" fmla="*/ 9 w 9"/>
                <a:gd name="T5" fmla="*/ 3 h 10"/>
                <a:gd name="T6" fmla="*/ 9 w 9"/>
                <a:gd name="T7" fmla="*/ 5 h 10"/>
                <a:gd name="T8" fmla="*/ 9 w 9"/>
                <a:gd name="T9" fmla="*/ 8 h 10"/>
                <a:gd name="T10" fmla="*/ 7 w 9"/>
                <a:gd name="T11" fmla="*/ 9 h 10"/>
                <a:gd name="T12" fmla="*/ 4 w 9"/>
                <a:gd name="T13" fmla="*/ 10 h 10"/>
                <a:gd name="T14" fmla="*/ 1 w 9"/>
                <a:gd name="T15" fmla="*/ 9 h 10"/>
                <a:gd name="T16" fmla="*/ 0 w 9"/>
                <a:gd name="T17" fmla="*/ 8 h 10"/>
                <a:gd name="T18" fmla="*/ 0 w 9"/>
                <a:gd name="T19" fmla="*/ 5 h 10"/>
                <a:gd name="T20" fmla="*/ 0 w 9"/>
                <a:gd name="T21" fmla="*/ 3 h 10"/>
                <a:gd name="T22" fmla="*/ 1 w 9"/>
                <a:gd name="T23" fmla="*/ 0 h 10"/>
                <a:gd name="T24" fmla="*/ 4 w 9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0">
                  <a:moveTo>
                    <a:pt x="4" y="0"/>
                  </a:moveTo>
                  <a:lnTo>
                    <a:pt x="7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8"/>
                  </a:lnTo>
                  <a:lnTo>
                    <a:pt x="7" y="9"/>
                  </a:lnTo>
                  <a:lnTo>
                    <a:pt x="4" y="10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1">
              <a:extLst>
                <a:ext uri="{FF2B5EF4-FFF2-40B4-BE49-F238E27FC236}">
                  <a16:creationId xmlns:a16="http://schemas.microsoft.com/office/drawing/2014/main" id="{7276F962-5C64-42C8-A84D-C368C7222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062" y="5123091"/>
              <a:ext cx="20659" cy="20310"/>
            </a:xfrm>
            <a:custGeom>
              <a:avLst/>
              <a:gdLst>
                <a:gd name="T0" fmla="*/ 5 w 10"/>
                <a:gd name="T1" fmla="*/ 0 h 10"/>
                <a:gd name="T2" fmla="*/ 8 w 10"/>
                <a:gd name="T3" fmla="*/ 0 h 10"/>
                <a:gd name="T4" fmla="*/ 9 w 10"/>
                <a:gd name="T5" fmla="*/ 3 h 10"/>
                <a:gd name="T6" fmla="*/ 10 w 10"/>
                <a:gd name="T7" fmla="*/ 5 h 10"/>
                <a:gd name="T8" fmla="*/ 9 w 10"/>
                <a:gd name="T9" fmla="*/ 8 h 10"/>
                <a:gd name="T10" fmla="*/ 8 w 10"/>
                <a:gd name="T11" fmla="*/ 9 h 10"/>
                <a:gd name="T12" fmla="*/ 5 w 10"/>
                <a:gd name="T13" fmla="*/ 10 h 10"/>
                <a:gd name="T14" fmla="*/ 2 w 10"/>
                <a:gd name="T15" fmla="*/ 9 h 10"/>
                <a:gd name="T16" fmla="*/ 1 w 10"/>
                <a:gd name="T17" fmla="*/ 8 h 10"/>
                <a:gd name="T18" fmla="*/ 0 w 10"/>
                <a:gd name="T19" fmla="*/ 5 h 10"/>
                <a:gd name="T20" fmla="*/ 1 w 10"/>
                <a:gd name="T21" fmla="*/ 3 h 10"/>
                <a:gd name="T22" fmla="*/ 2 w 10"/>
                <a:gd name="T23" fmla="*/ 0 h 10"/>
                <a:gd name="T24" fmla="*/ 5 w 10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lnTo>
                    <a:pt x="8" y="0"/>
                  </a:lnTo>
                  <a:lnTo>
                    <a:pt x="9" y="3"/>
                  </a:lnTo>
                  <a:lnTo>
                    <a:pt x="10" y="5"/>
                  </a:lnTo>
                  <a:lnTo>
                    <a:pt x="9" y="8"/>
                  </a:lnTo>
                  <a:lnTo>
                    <a:pt x="8" y="9"/>
                  </a:lnTo>
                  <a:lnTo>
                    <a:pt x="5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2">
              <a:extLst>
                <a:ext uri="{FF2B5EF4-FFF2-40B4-BE49-F238E27FC236}">
                  <a16:creationId xmlns:a16="http://schemas.microsoft.com/office/drawing/2014/main" id="{03E1292E-36F1-46F6-A5D7-873E533AC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182" y="5123091"/>
              <a:ext cx="20659" cy="20310"/>
            </a:xfrm>
            <a:custGeom>
              <a:avLst/>
              <a:gdLst>
                <a:gd name="T0" fmla="*/ 5 w 10"/>
                <a:gd name="T1" fmla="*/ 0 h 10"/>
                <a:gd name="T2" fmla="*/ 8 w 10"/>
                <a:gd name="T3" fmla="*/ 0 h 10"/>
                <a:gd name="T4" fmla="*/ 9 w 10"/>
                <a:gd name="T5" fmla="*/ 3 h 10"/>
                <a:gd name="T6" fmla="*/ 10 w 10"/>
                <a:gd name="T7" fmla="*/ 5 h 10"/>
                <a:gd name="T8" fmla="*/ 9 w 10"/>
                <a:gd name="T9" fmla="*/ 8 h 10"/>
                <a:gd name="T10" fmla="*/ 8 w 10"/>
                <a:gd name="T11" fmla="*/ 9 h 10"/>
                <a:gd name="T12" fmla="*/ 5 w 10"/>
                <a:gd name="T13" fmla="*/ 10 h 10"/>
                <a:gd name="T14" fmla="*/ 2 w 10"/>
                <a:gd name="T15" fmla="*/ 9 h 10"/>
                <a:gd name="T16" fmla="*/ 0 w 10"/>
                <a:gd name="T17" fmla="*/ 8 h 10"/>
                <a:gd name="T18" fmla="*/ 0 w 10"/>
                <a:gd name="T19" fmla="*/ 5 h 10"/>
                <a:gd name="T20" fmla="*/ 0 w 10"/>
                <a:gd name="T21" fmla="*/ 3 h 10"/>
                <a:gd name="T22" fmla="*/ 2 w 10"/>
                <a:gd name="T23" fmla="*/ 0 h 10"/>
                <a:gd name="T24" fmla="*/ 5 w 10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lnTo>
                    <a:pt x="8" y="0"/>
                  </a:lnTo>
                  <a:lnTo>
                    <a:pt x="9" y="3"/>
                  </a:lnTo>
                  <a:lnTo>
                    <a:pt x="10" y="5"/>
                  </a:lnTo>
                  <a:lnTo>
                    <a:pt x="9" y="8"/>
                  </a:lnTo>
                  <a:lnTo>
                    <a:pt x="8" y="9"/>
                  </a:lnTo>
                  <a:lnTo>
                    <a:pt x="5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5FFFA"/>
            </a:solidFill>
            <a:ln w="0">
              <a:solidFill>
                <a:srgbClr val="65FF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57" name="Freeform 294">
            <a:extLst>
              <a:ext uri="{FF2B5EF4-FFF2-40B4-BE49-F238E27FC236}">
                <a16:creationId xmlns:a16="http://schemas.microsoft.com/office/drawing/2014/main" id="{F49B89DC-9745-43CE-84E6-08A670729F82}"/>
              </a:ext>
            </a:extLst>
          </p:cNvPr>
          <p:cNvSpPr>
            <a:spLocks/>
          </p:cNvSpPr>
          <p:nvPr/>
        </p:nvSpPr>
        <p:spPr bwMode="auto">
          <a:xfrm>
            <a:off x="6508514" y="708703"/>
            <a:ext cx="4377439" cy="2450535"/>
          </a:xfrm>
          <a:custGeom>
            <a:avLst/>
            <a:gdLst>
              <a:gd name="T0" fmla="*/ 57 w 1269"/>
              <a:gd name="T1" fmla="*/ 0 h 817"/>
              <a:gd name="T2" fmla="*/ 1212 w 1269"/>
              <a:gd name="T3" fmla="*/ 0 h 817"/>
              <a:gd name="T4" fmla="*/ 1230 w 1269"/>
              <a:gd name="T5" fmla="*/ 2 h 817"/>
              <a:gd name="T6" fmla="*/ 1245 w 1269"/>
              <a:gd name="T7" fmla="*/ 10 h 817"/>
              <a:gd name="T8" fmla="*/ 1258 w 1269"/>
              <a:gd name="T9" fmla="*/ 23 h 817"/>
              <a:gd name="T10" fmla="*/ 1266 w 1269"/>
              <a:gd name="T11" fmla="*/ 39 h 817"/>
              <a:gd name="T12" fmla="*/ 1269 w 1269"/>
              <a:gd name="T13" fmla="*/ 56 h 817"/>
              <a:gd name="T14" fmla="*/ 1269 w 1269"/>
              <a:gd name="T15" fmla="*/ 759 h 817"/>
              <a:gd name="T16" fmla="*/ 1266 w 1269"/>
              <a:gd name="T17" fmla="*/ 777 h 817"/>
              <a:gd name="T18" fmla="*/ 1258 w 1269"/>
              <a:gd name="T19" fmla="*/ 793 h 817"/>
              <a:gd name="T20" fmla="*/ 1245 w 1269"/>
              <a:gd name="T21" fmla="*/ 805 h 817"/>
              <a:gd name="T22" fmla="*/ 1230 w 1269"/>
              <a:gd name="T23" fmla="*/ 813 h 817"/>
              <a:gd name="T24" fmla="*/ 1212 w 1269"/>
              <a:gd name="T25" fmla="*/ 817 h 817"/>
              <a:gd name="T26" fmla="*/ 57 w 1269"/>
              <a:gd name="T27" fmla="*/ 817 h 817"/>
              <a:gd name="T28" fmla="*/ 38 w 1269"/>
              <a:gd name="T29" fmla="*/ 813 h 817"/>
              <a:gd name="T30" fmla="*/ 23 w 1269"/>
              <a:gd name="T31" fmla="*/ 805 h 817"/>
              <a:gd name="T32" fmla="*/ 11 w 1269"/>
              <a:gd name="T33" fmla="*/ 793 h 817"/>
              <a:gd name="T34" fmla="*/ 3 w 1269"/>
              <a:gd name="T35" fmla="*/ 777 h 817"/>
              <a:gd name="T36" fmla="*/ 0 w 1269"/>
              <a:gd name="T37" fmla="*/ 759 h 817"/>
              <a:gd name="T38" fmla="*/ 0 w 1269"/>
              <a:gd name="T39" fmla="*/ 56 h 817"/>
              <a:gd name="T40" fmla="*/ 3 w 1269"/>
              <a:gd name="T41" fmla="*/ 39 h 817"/>
              <a:gd name="T42" fmla="*/ 11 w 1269"/>
              <a:gd name="T43" fmla="*/ 23 h 817"/>
              <a:gd name="T44" fmla="*/ 23 w 1269"/>
              <a:gd name="T45" fmla="*/ 10 h 817"/>
              <a:gd name="T46" fmla="*/ 38 w 1269"/>
              <a:gd name="T47" fmla="*/ 2 h 817"/>
              <a:gd name="T48" fmla="*/ 57 w 1269"/>
              <a:gd name="T49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69" h="817">
                <a:moveTo>
                  <a:pt x="57" y="0"/>
                </a:moveTo>
                <a:lnTo>
                  <a:pt x="1212" y="0"/>
                </a:lnTo>
                <a:lnTo>
                  <a:pt x="1230" y="2"/>
                </a:lnTo>
                <a:lnTo>
                  <a:pt x="1245" y="10"/>
                </a:lnTo>
                <a:lnTo>
                  <a:pt x="1258" y="23"/>
                </a:lnTo>
                <a:lnTo>
                  <a:pt x="1266" y="39"/>
                </a:lnTo>
                <a:lnTo>
                  <a:pt x="1269" y="56"/>
                </a:lnTo>
                <a:lnTo>
                  <a:pt x="1269" y="759"/>
                </a:lnTo>
                <a:lnTo>
                  <a:pt x="1266" y="777"/>
                </a:lnTo>
                <a:lnTo>
                  <a:pt x="1258" y="793"/>
                </a:lnTo>
                <a:lnTo>
                  <a:pt x="1245" y="805"/>
                </a:lnTo>
                <a:lnTo>
                  <a:pt x="1230" y="813"/>
                </a:lnTo>
                <a:lnTo>
                  <a:pt x="1212" y="817"/>
                </a:lnTo>
                <a:lnTo>
                  <a:pt x="57" y="817"/>
                </a:lnTo>
                <a:lnTo>
                  <a:pt x="38" y="813"/>
                </a:lnTo>
                <a:lnTo>
                  <a:pt x="23" y="805"/>
                </a:lnTo>
                <a:lnTo>
                  <a:pt x="11" y="793"/>
                </a:lnTo>
                <a:lnTo>
                  <a:pt x="3" y="777"/>
                </a:lnTo>
                <a:lnTo>
                  <a:pt x="0" y="759"/>
                </a:lnTo>
                <a:lnTo>
                  <a:pt x="0" y="56"/>
                </a:lnTo>
                <a:lnTo>
                  <a:pt x="3" y="39"/>
                </a:lnTo>
                <a:lnTo>
                  <a:pt x="11" y="23"/>
                </a:lnTo>
                <a:lnTo>
                  <a:pt x="23" y="10"/>
                </a:lnTo>
                <a:lnTo>
                  <a:pt x="38" y="2"/>
                </a:lnTo>
                <a:lnTo>
                  <a:pt x="57" y="0"/>
                </a:lnTo>
                <a:close/>
              </a:path>
            </a:pathLst>
          </a:custGeom>
          <a:solidFill>
            <a:srgbClr val="BCCAC9"/>
          </a:solidFill>
          <a:ln w="0">
            <a:solidFill>
              <a:srgbClr val="BCCAC9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8" name="Freeform 295">
            <a:extLst>
              <a:ext uri="{FF2B5EF4-FFF2-40B4-BE49-F238E27FC236}">
                <a16:creationId xmlns:a16="http://schemas.microsoft.com/office/drawing/2014/main" id="{60E565A5-6954-445E-8B6A-2DCBF696D5EF}"/>
              </a:ext>
            </a:extLst>
          </p:cNvPr>
          <p:cNvSpPr>
            <a:spLocks/>
          </p:cNvSpPr>
          <p:nvPr/>
        </p:nvSpPr>
        <p:spPr bwMode="auto">
          <a:xfrm>
            <a:off x="6508513" y="618720"/>
            <a:ext cx="4377439" cy="2450535"/>
          </a:xfrm>
          <a:custGeom>
            <a:avLst/>
            <a:gdLst>
              <a:gd name="T0" fmla="*/ 57 w 1269"/>
              <a:gd name="T1" fmla="*/ 0 h 817"/>
              <a:gd name="T2" fmla="*/ 1212 w 1269"/>
              <a:gd name="T3" fmla="*/ 0 h 817"/>
              <a:gd name="T4" fmla="*/ 1230 w 1269"/>
              <a:gd name="T5" fmla="*/ 2 h 817"/>
              <a:gd name="T6" fmla="*/ 1245 w 1269"/>
              <a:gd name="T7" fmla="*/ 11 h 817"/>
              <a:gd name="T8" fmla="*/ 1258 w 1269"/>
              <a:gd name="T9" fmla="*/ 23 h 817"/>
              <a:gd name="T10" fmla="*/ 1266 w 1269"/>
              <a:gd name="T11" fmla="*/ 39 h 817"/>
              <a:gd name="T12" fmla="*/ 1269 w 1269"/>
              <a:gd name="T13" fmla="*/ 57 h 817"/>
              <a:gd name="T14" fmla="*/ 1269 w 1269"/>
              <a:gd name="T15" fmla="*/ 759 h 817"/>
              <a:gd name="T16" fmla="*/ 1266 w 1269"/>
              <a:gd name="T17" fmla="*/ 777 h 817"/>
              <a:gd name="T18" fmla="*/ 1258 w 1269"/>
              <a:gd name="T19" fmla="*/ 793 h 817"/>
              <a:gd name="T20" fmla="*/ 1245 w 1269"/>
              <a:gd name="T21" fmla="*/ 806 h 817"/>
              <a:gd name="T22" fmla="*/ 1230 w 1269"/>
              <a:gd name="T23" fmla="*/ 814 h 817"/>
              <a:gd name="T24" fmla="*/ 1212 w 1269"/>
              <a:gd name="T25" fmla="*/ 817 h 817"/>
              <a:gd name="T26" fmla="*/ 57 w 1269"/>
              <a:gd name="T27" fmla="*/ 817 h 817"/>
              <a:gd name="T28" fmla="*/ 38 w 1269"/>
              <a:gd name="T29" fmla="*/ 814 h 817"/>
              <a:gd name="T30" fmla="*/ 23 w 1269"/>
              <a:gd name="T31" fmla="*/ 806 h 817"/>
              <a:gd name="T32" fmla="*/ 11 w 1269"/>
              <a:gd name="T33" fmla="*/ 793 h 817"/>
              <a:gd name="T34" fmla="*/ 3 w 1269"/>
              <a:gd name="T35" fmla="*/ 777 h 817"/>
              <a:gd name="T36" fmla="*/ 0 w 1269"/>
              <a:gd name="T37" fmla="*/ 759 h 817"/>
              <a:gd name="T38" fmla="*/ 0 w 1269"/>
              <a:gd name="T39" fmla="*/ 57 h 817"/>
              <a:gd name="T40" fmla="*/ 3 w 1269"/>
              <a:gd name="T41" fmla="*/ 39 h 817"/>
              <a:gd name="T42" fmla="*/ 11 w 1269"/>
              <a:gd name="T43" fmla="*/ 23 h 817"/>
              <a:gd name="T44" fmla="*/ 23 w 1269"/>
              <a:gd name="T45" fmla="*/ 11 h 817"/>
              <a:gd name="T46" fmla="*/ 38 w 1269"/>
              <a:gd name="T47" fmla="*/ 2 h 817"/>
              <a:gd name="T48" fmla="*/ 57 w 1269"/>
              <a:gd name="T49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69" h="817">
                <a:moveTo>
                  <a:pt x="57" y="0"/>
                </a:moveTo>
                <a:lnTo>
                  <a:pt x="1212" y="0"/>
                </a:lnTo>
                <a:lnTo>
                  <a:pt x="1230" y="2"/>
                </a:lnTo>
                <a:lnTo>
                  <a:pt x="1245" y="11"/>
                </a:lnTo>
                <a:lnTo>
                  <a:pt x="1258" y="23"/>
                </a:lnTo>
                <a:lnTo>
                  <a:pt x="1266" y="39"/>
                </a:lnTo>
                <a:lnTo>
                  <a:pt x="1269" y="57"/>
                </a:lnTo>
                <a:lnTo>
                  <a:pt x="1269" y="759"/>
                </a:lnTo>
                <a:lnTo>
                  <a:pt x="1266" y="777"/>
                </a:lnTo>
                <a:lnTo>
                  <a:pt x="1258" y="793"/>
                </a:lnTo>
                <a:lnTo>
                  <a:pt x="1245" y="806"/>
                </a:lnTo>
                <a:lnTo>
                  <a:pt x="1230" y="814"/>
                </a:lnTo>
                <a:lnTo>
                  <a:pt x="1212" y="817"/>
                </a:lnTo>
                <a:lnTo>
                  <a:pt x="57" y="817"/>
                </a:lnTo>
                <a:lnTo>
                  <a:pt x="38" y="814"/>
                </a:lnTo>
                <a:lnTo>
                  <a:pt x="23" y="806"/>
                </a:lnTo>
                <a:lnTo>
                  <a:pt x="11" y="793"/>
                </a:lnTo>
                <a:lnTo>
                  <a:pt x="3" y="777"/>
                </a:lnTo>
                <a:lnTo>
                  <a:pt x="0" y="759"/>
                </a:lnTo>
                <a:lnTo>
                  <a:pt x="0" y="57"/>
                </a:lnTo>
                <a:lnTo>
                  <a:pt x="3" y="39"/>
                </a:lnTo>
                <a:lnTo>
                  <a:pt x="11" y="23"/>
                </a:lnTo>
                <a:lnTo>
                  <a:pt x="23" y="11"/>
                </a:lnTo>
                <a:lnTo>
                  <a:pt x="38" y="2"/>
                </a:lnTo>
                <a:lnTo>
                  <a:pt x="57" y="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9" name="Rectangle 296">
            <a:extLst>
              <a:ext uri="{FF2B5EF4-FFF2-40B4-BE49-F238E27FC236}">
                <a16:creationId xmlns:a16="http://schemas.microsoft.com/office/drawing/2014/main" id="{5F02730D-A88F-4461-9B0B-070E7BD9C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9869" y="780084"/>
            <a:ext cx="4377439" cy="2171644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0" name="Freeform 297">
            <a:extLst>
              <a:ext uri="{FF2B5EF4-FFF2-40B4-BE49-F238E27FC236}">
                <a16:creationId xmlns:a16="http://schemas.microsoft.com/office/drawing/2014/main" id="{7B04C11C-9910-4804-84D1-4EDCFFCD71DF}"/>
              </a:ext>
            </a:extLst>
          </p:cNvPr>
          <p:cNvSpPr>
            <a:spLocks/>
          </p:cNvSpPr>
          <p:nvPr/>
        </p:nvSpPr>
        <p:spPr bwMode="auto">
          <a:xfrm>
            <a:off x="7046638" y="864672"/>
            <a:ext cx="1842043" cy="1844649"/>
          </a:xfrm>
          <a:custGeom>
            <a:avLst/>
            <a:gdLst>
              <a:gd name="T0" fmla="*/ 0 w 534"/>
              <a:gd name="T1" fmla="*/ 0 h 615"/>
              <a:gd name="T2" fmla="*/ 233 w 534"/>
              <a:gd name="T3" fmla="*/ 0 h 615"/>
              <a:gd name="T4" fmla="*/ 534 w 534"/>
              <a:gd name="T5" fmla="*/ 615 h 615"/>
              <a:gd name="T6" fmla="*/ 301 w 534"/>
              <a:gd name="T7" fmla="*/ 615 h 615"/>
              <a:gd name="T8" fmla="*/ 0 w 534"/>
              <a:gd name="T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4" h="615">
                <a:moveTo>
                  <a:pt x="0" y="0"/>
                </a:moveTo>
                <a:lnTo>
                  <a:pt x="233" y="0"/>
                </a:lnTo>
                <a:lnTo>
                  <a:pt x="534" y="615"/>
                </a:lnTo>
                <a:lnTo>
                  <a:pt x="301" y="615"/>
                </a:lnTo>
                <a:lnTo>
                  <a:pt x="0" y="0"/>
                </a:lnTo>
                <a:close/>
              </a:path>
            </a:pathLst>
          </a:custGeom>
          <a:solidFill>
            <a:srgbClr val="061A1C"/>
          </a:solidFill>
          <a:ln w="0">
            <a:solidFill>
              <a:srgbClr val="061A1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1" name="Freeform 298">
            <a:extLst>
              <a:ext uri="{FF2B5EF4-FFF2-40B4-BE49-F238E27FC236}">
                <a16:creationId xmlns:a16="http://schemas.microsoft.com/office/drawing/2014/main" id="{98FA3CAD-B2AC-4424-86BB-82BD7E2A5A64}"/>
              </a:ext>
            </a:extLst>
          </p:cNvPr>
          <p:cNvSpPr>
            <a:spLocks/>
          </p:cNvSpPr>
          <p:nvPr/>
        </p:nvSpPr>
        <p:spPr bwMode="auto">
          <a:xfrm>
            <a:off x="8650663" y="864672"/>
            <a:ext cx="1438449" cy="1844649"/>
          </a:xfrm>
          <a:custGeom>
            <a:avLst/>
            <a:gdLst>
              <a:gd name="T0" fmla="*/ 0 w 417"/>
              <a:gd name="T1" fmla="*/ 0 h 615"/>
              <a:gd name="T2" fmla="*/ 116 w 417"/>
              <a:gd name="T3" fmla="*/ 0 h 615"/>
              <a:gd name="T4" fmla="*/ 417 w 417"/>
              <a:gd name="T5" fmla="*/ 615 h 615"/>
              <a:gd name="T6" fmla="*/ 301 w 417"/>
              <a:gd name="T7" fmla="*/ 615 h 615"/>
              <a:gd name="T8" fmla="*/ 0 w 417"/>
              <a:gd name="T9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7" h="615">
                <a:moveTo>
                  <a:pt x="0" y="0"/>
                </a:moveTo>
                <a:lnTo>
                  <a:pt x="116" y="0"/>
                </a:lnTo>
                <a:lnTo>
                  <a:pt x="417" y="615"/>
                </a:lnTo>
                <a:lnTo>
                  <a:pt x="301" y="615"/>
                </a:lnTo>
                <a:lnTo>
                  <a:pt x="0" y="0"/>
                </a:lnTo>
                <a:close/>
              </a:path>
            </a:pathLst>
          </a:custGeom>
          <a:solidFill>
            <a:srgbClr val="061A1C"/>
          </a:solidFill>
          <a:ln w="0">
            <a:solidFill>
              <a:srgbClr val="061A1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2" name="Freeform 302">
            <a:extLst>
              <a:ext uri="{FF2B5EF4-FFF2-40B4-BE49-F238E27FC236}">
                <a16:creationId xmlns:a16="http://schemas.microsoft.com/office/drawing/2014/main" id="{D05ACDE1-BAE5-43A3-876C-7E969A5A336D}"/>
              </a:ext>
            </a:extLst>
          </p:cNvPr>
          <p:cNvSpPr>
            <a:spLocks/>
          </p:cNvSpPr>
          <p:nvPr/>
        </p:nvSpPr>
        <p:spPr bwMode="auto">
          <a:xfrm>
            <a:off x="8654131" y="708708"/>
            <a:ext cx="86239" cy="68988"/>
          </a:xfrm>
          <a:custGeom>
            <a:avLst/>
            <a:gdLst>
              <a:gd name="T0" fmla="*/ 12 w 25"/>
              <a:gd name="T1" fmla="*/ 0 h 23"/>
              <a:gd name="T2" fmla="*/ 17 w 25"/>
              <a:gd name="T3" fmla="*/ 1 h 23"/>
              <a:gd name="T4" fmla="*/ 21 w 25"/>
              <a:gd name="T5" fmla="*/ 4 h 23"/>
              <a:gd name="T6" fmla="*/ 24 w 25"/>
              <a:gd name="T7" fmla="*/ 8 h 23"/>
              <a:gd name="T8" fmla="*/ 25 w 25"/>
              <a:gd name="T9" fmla="*/ 12 h 23"/>
              <a:gd name="T10" fmla="*/ 24 w 25"/>
              <a:gd name="T11" fmla="*/ 17 h 23"/>
              <a:gd name="T12" fmla="*/ 21 w 25"/>
              <a:gd name="T13" fmla="*/ 21 h 23"/>
              <a:gd name="T14" fmla="*/ 17 w 25"/>
              <a:gd name="T15" fmla="*/ 23 h 23"/>
              <a:gd name="T16" fmla="*/ 12 w 25"/>
              <a:gd name="T17" fmla="*/ 23 h 23"/>
              <a:gd name="T18" fmla="*/ 8 w 25"/>
              <a:gd name="T19" fmla="*/ 23 h 23"/>
              <a:gd name="T20" fmla="*/ 4 w 25"/>
              <a:gd name="T21" fmla="*/ 21 h 23"/>
              <a:gd name="T22" fmla="*/ 1 w 25"/>
              <a:gd name="T23" fmla="*/ 17 h 23"/>
              <a:gd name="T24" fmla="*/ 0 w 25"/>
              <a:gd name="T25" fmla="*/ 12 h 23"/>
              <a:gd name="T26" fmla="*/ 1 w 25"/>
              <a:gd name="T27" fmla="*/ 8 h 23"/>
              <a:gd name="T28" fmla="*/ 4 w 25"/>
              <a:gd name="T29" fmla="*/ 4 h 23"/>
              <a:gd name="T30" fmla="*/ 8 w 25"/>
              <a:gd name="T31" fmla="*/ 1 h 23"/>
              <a:gd name="T32" fmla="*/ 12 w 25"/>
              <a:gd name="T3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" h="23">
                <a:moveTo>
                  <a:pt x="12" y="0"/>
                </a:moveTo>
                <a:lnTo>
                  <a:pt x="17" y="1"/>
                </a:lnTo>
                <a:lnTo>
                  <a:pt x="21" y="4"/>
                </a:lnTo>
                <a:lnTo>
                  <a:pt x="24" y="8"/>
                </a:lnTo>
                <a:lnTo>
                  <a:pt x="25" y="12"/>
                </a:lnTo>
                <a:lnTo>
                  <a:pt x="24" y="17"/>
                </a:lnTo>
                <a:lnTo>
                  <a:pt x="21" y="21"/>
                </a:lnTo>
                <a:lnTo>
                  <a:pt x="17" y="23"/>
                </a:lnTo>
                <a:lnTo>
                  <a:pt x="12" y="23"/>
                </a:lnTo>
                <a:lnTo>
                  <a:pt x="8" y="23"/>
                </a:lnTo>
                <a:lnTo>
                  <a:pt x="4" y="21"/>
                </a:lnTo>
                <a:lnTo>
                  <a:pt x="1" y="17"/>
                </a:lnTo>
                <a:lnTo>
                  <a:pt x="0" y="12"/>
                </a:lnTo>
                <a:lnTo>
                  <a:pt x="1" y="8"/>
                </a:lnTo>
                <a:lnTo>
                  <a:pt x="4" y="4"/>
                </a:lnTo>
                <a:lnTo>
                  <a:pt x="8" y="1"/>
                </a:lnTo>
                <a:lnTo>
                  <a:pt x="1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D5E46DC-5506-45D5-BEAA-1AFFA21CF2BB}"/>
              </a:ext>
            </a:extLst>
          </p:cNvPr>
          <p:cNvSpPr txBox="1"/>
          <p:nvPr/>
        </p:nvSpPr>
        <p:spPr>
          <a:xfrm>
            <a:off x="5744140" y="4245940"/>
            <a:ext cx="99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ko-KR" altLang="en-US" sz="28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1EF9ABA-9CB2-49F0-B26C-CB2AC4BA3BFE}"/>
              </a:ext>
            </a:extLst>
          </p:cNvPr>
          <p:cNvSpPr txBox="1"/>
          <p:nvPr/>
        </p:nvSpPr>
        <p:spPr>
          <a:xfrm>
            <a:off x="5730260" y="5621888"/>
            <a:ext cx="99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endParaRPr lang="ko-KR" altLang="en-US" sz="28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6A3A69A-57E3-43EA-9728-DC09980FE7C2}"/>
              </a:ext>
            </a:extLst>
          </p:cNvPr>
          <p:cNvSpPr txBox="1"/>
          <p:nvPr/>
        </p:nvSpPr>
        <p:spPr>
          <a:xfrm>
            <a:off x="5752967" y="5161584"/>
            <a:ext cx="99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ko-KR" altLang="en-US" sz="28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BCF6FC2-1E2E-4A18-A58B-D09818821B5C}"/>
              </a:ext>
            </a:extLst>
          </p:cNvPr>
          <p:cNvSpPr txBox="1"/>
          <p:nvPr/>
        </p:nvSpPr>
        <p:spPr>
          <a:xfrm>
            <a:off x="5736869" y="4655215"/>
            <a:ext cx="957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endParaRPr lang="ko-KR" altLang="en-US" sz="28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B03B0AE-C8FA-4F94-BFC7-D3C2B4D01F42}"/>
              </a:ext>
            </a:extLst>
          </p:cNvPr>
          <p:cNvSpPr txBox="1"/>
          <p:nvPr/>
        </p:nvSpPr>
        <p:spPr>
          <a:xfrm>
            <a:off x="5719584" y="6057080"/>
            <a:ext cx="99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endParaRPr lang="ko-KR" altLang="en-US" sz="28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93AECA4-86B2-4314-B273-C4B5C0FB67D0}"/>
              </a:ext>
            </a:extLst>
          </p:cNvPr>
          <p:cNvSpPr txBox="1"/>
          <p:nvPr/>
        </p:nvSpPr>
        <p:spPr>
          <a:xfrm>
            <a:off x="5269399" y="362976"/>
            <a:ext cx="454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D49F068-808A-4A08-AD27-157814ECC726}"/>
              </a:ext>
            </a:extLst>
          </p:cNvPr>
          <p:cNvGrpSpPr/>
          <p:nvPr/>
        </p:nvGrpSpPr>
        <p:grpSpPr>
          <a:xfrm>
            <a:off x="-90936" y="4266263"/>
            <a:ext cx="4390177" cy="2000569"/>
            <a:chOff x="289003" y="4189662"/>
            <a:chExt cx="3924196" cy="1628507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3C802BC-9FDF-4A87-AEFC-1F38D6E4CDB8}"/>
                </a:ext>
              </a:extLst>
            </p:cNvPr>
            <p:cNvSpPr/>
            <p:nvPr/>
          </p:nvSpPr>
          <p:spPr>
            <a:xfrm>
              <a:off x="1098935" y="4189662"/>
              <a:ext cx="2320075" cy="1392464"/>
            </a:xfrm>
            <a:prstGeom prst="rect">
              <a:avLst/>
            </a:prstGeom>
            <a:solidFill>
              <a:srgbClr val="FFD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9D84DCB-86CA-4B09-A42F-BFB47CD30B07}"/>
                </a:ext>
              </a:extLst>
            </p:cNvPr>
            <p:cNvSpPr txBox="1"/>
            <p:nvPr/>
          </p:nvSpPr>
          <p:spPr>
            <a:xfrm>
              <a:off x="289003" y="4540431"/>
              <a:ext cx="3924196" cy="1277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Preference</a:t>
              </a:r>
            </a:p>
            <a:p>
              <a:pPr algn="ctr"/>
              <a:r>
                <a:rPr lang="en-US" altLang="ko-KR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Classifier</a:t>
              </a:r>
            </a:p>
            <a:p>
              <a:pPr algn="ctr"/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pic>
        <p:nvPicPr>
          <p:cNvPr id="172" name="그림 171">
            <a:extLst>
              <a:ext uri="{FF2B5EF4-FFF2-40B4-BE49-F238E27FC236}">
                <a16:creationId xmlns:a16="http://schemas.microsoft.com/office/drawing/2014/main" id="{7DBC4045-B98C-4B8B-AE31-9B95167E4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50" y="1657850"/>
            <a:ext cx="1884507" cy="1000501"/>
          </a:xfrm>
          <a:prstGeom prst="rect">
            <a:avLst/>
          </a:prstGeom>
        </p:spPr>
      </p:pic>
      <p:pic>
        <p:nvPicPr>
          <p:cNvPr id="173" name="그림 172" descr="사람, 실내, 테이블, 남자이(가) 표시된 사진&#10;&#10;매우 높은 신뢰도로 생성된 설명">
            <a:extLst>
              <a:ext uri="{FF2B5EF4-FFF2-40B4-BE49-F238E27FC236}">
                <a16:creationId xmlns:a16="http://schemas.microsoft.com/office/drawing/2014/main" id="{8A1A5144-3F55-4941-A1F9-084CC0F789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26" y="748158"/>
            <a:ext cx="4405550" cy="2208546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2E769294-0E56-4326-96B8-D65C4F2EB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337" y="732308"/>
            <a:ext cx="4390039" cy="2226857"/>
          </a:xfrm>
          <a:prstGeom prst="rect">
            <a:avLst/>
          </a:prstGeom>
        </p:spPr>
      </p:pic>
      <p:sp>
        <p:nvSpPr>
          <p:cNvPr id="175" name="Rectangle 300">
            <a:extLst>
              <a:ext uri="{FF2B5EF4-FFF2-40B4-BE49-F238E27FC236}">
                <a16:creationId xmlns:a16="http://schemas.microsoft.com/office/drawing/2014/main" id="{DA353F3B-B8C5-4029-B990-18518BC21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196" y="2529320"/>
            <a:ext cx="3690983" cy="47991"/>
          </a:xfrm>
          <a:prstGeom prst="rect">
            <a:avLst/>
          </a:prstGeom>
          <a:solidFill>
            <a:srgbClr val="4F6566"/>
          </a:solidFill>
          <a:ln w="0">
            <a:solidFill>
              <a:srgbClr val="4F656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Rectangle 301">
            <a:extLst>
              <a:ext uri="{FF2B5EF4-FFF2-40B4-BE49-F238E27FC236}">
                <a16:creationId xmlns:a16="http://schemas.microsoft.com/office/drawing/2014/main" id="{51F88269-0BAD-4697-962F-C4E7C19C5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196" y="2529337"/>
            <a:ext cx="417393" cy="47991"/>
          </a:xfrm>
          <a:prstGeom prst="rect">
            <a:avLst/>
          </a:prstGeom>
          <a:solidFill>
            <a:srgbClr val="53F8F1"/>
          </a:solidFill>
          <a:ln w="0">
            <a:solidFill>
              <a:srgbClr val="53F8F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Freeform 299">
            <a:extLst>
              <a:ext uri="{FF2B5EF4-FFF2-40B4-BE49-F238E27FC236}">
                <a16:creationId xmlns:a16="http://schemas.microsoft.com/office/drawing/2014/main" id="{00EAE2E1-6994-44B9-AAD4-6A8C6F85AF77}"/>
              </a:ext>
            </a:extLst>
          </p:cNvPr>
          <p:cNvSpPr>
            <a:spLocks/>
          </p:cNvSpPr>
          <p:nvPr/>
        </p:nvSpPr>
        <p:spPr bwMode="auto">
          <a:xfrm>
            <a:off x="6722382" y="2472362"/>
            <a:ext cx="175928" cy="167968"/>
          </a:xfrm>
          <a:custGeom>
            <a:avLst/>
            <a:gdLst>
              <a:gd name="T0" fmla="*/ 4 w 51"/>
              <a:gd name="T1" fmla="*/ 0 h 56"/>
              <a:gd name="T2" fmla="*/ 6 w 51"/>
              <a:gd name="T3" fmla="*/ 0 h 56"/>
              <a:gd name="T4" fmla="*/ 48 w 51"/>
              <a:gd name="T5" fmla="*/ 24 h 56"/>
              <a:gd name="T6" fmla="*/ 50 w 51"/>
              <a:gd name="T7" fmla="*/ 26 h 56"/>
              <a:gd name="T8" fmla="*/ 51 w 51"/>
              <a:gd name="T9" fmla="*/ 27 h 56"/>
              <a:gd name="T10" fmla="*/ 50 w 51"/>
              <a:gd name="T11" fmla="*/ 30 h 56"/>
              <a:gd name="T12" fmla="*/ 48 w 51"/>
              <a:gd name="T13" fmla="*/ 31 h 56"/>
              <a:gd name="T14" fmla="*/ 6 w 51"/>
              <a:gd name="T15" fmla="*/ 55 h 56"/>
              <a:gd name="T16" fmla="*/ 4 w 51"/>
              <a:gd name="T17" fmla="*/ 56 h 56"/>
              <a:gd name="T18" fmla="*/ 2 w 51"/>
              <a:gd name="T19" fmla="*/ 56 h 56"/>
              <a:gd name="T20" fmla="*/ 1 w 51"/>
              <a:gd name="T21" fmla="*/ 53 h 56"/>
              <a:gd name="T22" fmla="*/ 0 w 51"/>
              <a:gd name="T23" fmla="*/ 51 h 56"/>
              <a:gd name="T24" fmla="*/ 0 w 51"/>
              <a:gd name="T25" fmla="*/ 3 h 56"/>
              <a:gd name="T26" fmla="*/ 1 w 51"/>
              <a:gd name="T27" fmla="*/ 1 h 56"/>
              <a:gd name="T28" fmla="*/ 2 w 51"/>
              <a:gd name="T29" fmla="*/ 0 h 56"/>
              <a:gd name="T30" fmla="*/ 4 w 51"/>
              <a:gd name="T31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" h="56">
                <a:moveTo>
                  <a:pt x="4" y="0"/>
                </a:moveTo>
                <a:lnTo>
                  <a:pt x="6" y="0"/>
                </a:lnTo>
                <a:lnTo>
                  <a:pt x="48" y="24"/>
                </a:lnTo>
                <a:lnTo>
                  <a:pt x="50" y="26"/>
                </a:lnTo>
                <a:lnTo>
                  <a:pt x="51" y="27"/>
                </a:lnTo>
                <a:lnTo>
                  <a:pt x="50" y="30"/>
                </a:lnTo>
                <a:lnTo>
                  <a:pt x="48" y="31"/>
                </a:lnTo>
                <a:lnTo>
                  <a:pt x="6" y="55"/>
                </a:lnTo>
                <a:lnTo>
                  <a:pt x="4" y="56"/>
                </a:lnTo>
                <a:lnTo>
                  <a:pt x="2" y="56"/>
                </a:lnTo>
                <a:lnTo>
                  <a:pt x="1" y="53"/>
                </a:lnTo>
                <a:lnTo>
                  <a:pt x="0" y="51"/>
                </a:lnTo>
                <a:lnTo>
                  <a:pt x="0" y="3"/>
                </a:lnTo>
                <a:lnTo>
                  <a:pt x="1" y="1"/>
                </a:lnTo>
                <a:lnTo>
                  <a:pt x="2" y="0"/>
                </a:lnTo>
                <a:lnTo>
                  <a:pt x="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90E661B-8468-4AA8-97FF-82B46A0907DC}"/>
              </a:ext>
            </a:extLst>
          </p:cNvPr>
          <p:cNvSpPr txBox="1"/>
          <p:nvPr/>
        </p:nvSpPr>
        <p:spPr>
          <a:xfrm flipH="1">
            <a:off x="5735479" y="3798751"/>
            <a:ext cx="38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</a:t>
            </a:r>
            <a:endParaRPr lang="ko-KR" altLang="en-US" sz="28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79" name="그림 178">
            <a:extLst>
              <a:ext uri="{FF2B5EF4-FFF2-40B4-BE49-F238E27FC236}">
                <a16:creationId xmlns:a16="http://schemas.microsoft.com/office/drawing/2014/main" id="{D3C2A6C4-1703-46FE-A7F3-52FE72845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95" y="1457042"/>
            <a:ext cx="1884507" cy="1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8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00378 0.305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38 -0.00417 L 0.06667 -0.00278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7" grpId="1"/>
      <p:bldP spid="129" grpId="0" animBg="1"/>
      <p:bldP spid="163" grpId="0"/>
      <p:bldP spid="164" grpId="0"/>
      <p:bldP spid="165" grpId="0"/>
      <p:bldP spid="166" grpId="0"/>
      <p:bldP spid="167" grpId="0"/>
      <p:bldP spid="1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E22EBD-17E5-425D-B8D3-67B2CCD341DA}"/>
              </a:ext>
            </a:extLst>
          </p:cNvPr>
          <p:cNvSpPr/>
          <p:nvPr/>
        </p:nvSpPr>
        <p:spPr>
          <a:xfrm>
            <a:off x="153785" y="139700"/>
            <a:ext cx="256309" cy="660400"/>
          </a:xfrm>
          <a:prstGeom prst="rect">
            <a:avLst/>
          </a:prstGeom>
          <a:solidFill>
            <a:srgbClr val="135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D0E9C-297E-4876-954F-6697A1488A1E}"/>
              </a:ext>
            </a:extLst>
          </p:cNvPr>
          <p:cNvSpPr txBox="1"/>
          <p:nvPr/>
        </p:nvSpPr>
        <p:spPr>
          <a:xfrm>
            <a:off x="281939" y="230056"/>
            <a:ext cx="526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Structure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96C4DA-6A87-43FB-AD30-4CCB47035E23}"/>
              </a:ext>
            </a:extLst>
          </p:cNvPr>
          <p:cNvSpPr/>
          <p:nvPr/>
        </p:nvSpPr>
        <p:spPr>
          <a:xfrm>
            <a:off x="868341" y="1370052"/>
            <a:ext cx="2816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Play &amp; Extract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69B8277-1434-4DA3-A224-984630B237B3}"/>
              </a:ext>
            </a:extLst>
          </p:cNvPr>
          <p:cNvCxnSpPr>
            <a:cxnSpLocks/>
          </p:cNvCxnSpPr>
          <p:nvPr/>
        </p:nvCxnSpPr>
        <p:spPr>
          <a:xfrm>
            <a:off x="4131743" y="1631662"/>
            <a:ext cx="0" cy="4867868"/>
          </a:xfrm>
          <a:prstGeom prst="line">
            <a:avLst/>
          </a:prstGeom>
          <a:ln w="38100">
            <a:solidFill>
              <a:srgbClr val="246A5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4AAE55-51F3-43DE-BCAE-34EE1073C7B3}"/>
              </a:ext>
            </a:extLst>
          </p:cNvPr>
          <p:cNvSpPr/>
          <p:nvPr/>
        </p:nvSpPr>
        <p:spPr>
          <a:xfrm>
            <a:off x="4771685" y="1320790"/>
            <a:ext cx="2720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Analysis Part </a:t>
            </a:r>
            <a:endParaRPr lang="ko-KR" altLang="en-US" sz="28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E7118C-7832-4C59-8CD2-BC23CB3072B2}"/>
              </a:ext>
            </a:extLst>
          </p:cNvPr>
          <p:cNvCxnSpPr>
            <a:cxnSpLocks/>
          </p:cNvCxnSpPr>
          <p:nvPr/>
        </p:nvCxnSpPr>
        <p:spPr>
          <a:xfrm>
            <a:off x="8132243" y="1631662"/>
            <a:ext cx="0" cy="4867868"/>
          </a:xfrm>
          <a:prstGeom prst="line">
            <a:avLst/>
          </a:prstGeom>
          <a:ln w="38100">
            <a:solidFill>
              <a:srgbClr val="246A5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71DE93-983B-4261-B3A9-188AC43BF237}"/>
              </a:ext>
            </a:extLst>
          </p:cNvPr>
          <p:cNvSpPr/>
          <p:nvPr/>
        </p:nvSpPr>
        <p:spPr>
          <a:xfrm>
            <a:off x="8921749" y="1320790"/>
            <a:ext cx="2440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 Part 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93D39-A28B-48D0-885D-CAB74D07A096}"/>
              </a:ext>
            </a:extLst>
          </p:cNvPr>
          <p:cNvSpPr txBox="1"/>
          <p:nvPr/>
        </p:nvSpPr>
        <p:spPr>
          <a:xfrm>
            <a:off x="228231" y="2213820"/>
            <a:ext cx="3867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first part is where play the VR images and extract the brainwaves,</a:t>
            </a: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0424A8-FC66-4593-8ED4-53913A03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410" y="3552648"/>
            <a:ext cx="3776848" cy="19845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2F1098-643B-47BB-9520-EDD964002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78" y="3703591"/>
            <a:ext cx="3458833" cy="1682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FF6A4C-7930-49D5-911B-A77A9F22BC19}"/>
              </a:ext>
            </a:extLst>
          </p:cNvPr>
          <p:cNvSpPr txBox="1"/>
          <p:nvPr/>
        </p:nvSpPr>
        <p:spPr>
          <a:xfrm>
            <a:off x="8700199" y="2213820"/>
            <a:ext cx="4450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 result of</a:t>
            </a: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personality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analysis</a:t>
            </a: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4094F6-DE6F-492B-BF6D-9EA42E467E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05" y="3563956"/>
            <a:ext cx="1866423" cy="19732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BD149F-BBB8-42DB-B986-898D8B198D52}"/>
              </a:ext>
            </a:extLst>
          </p:cNvPr>
          <p:cNvSpPr/>
          <p:nvPr/>
        </p:nvSpPr>
        <p:spPr>
          <a:xfrm>
            <a:off x="4643218" y="2213820"/>
            <a:ext cx="3208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Classify input data</a:t>
            </a: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 preference</a:t>
            </a:r>
          </a:p>
        </p:txBody>
      </p:sp>
    </p:spTree>
    <p:extLst>
      <p:ext uri="{BB962C8B-B14F-4D97-AF65-F5344CB8AC3E}">
        <p14:creationId xmlns:p14="http://schemas.microsoft.com/office/powerpoint/2010/main" val="39078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680</Words>
  <Application>Microsoft Office PowerPoint</Application>
  <PresentationFormat>와이드스크린</PresentationFormat>
  <Paragraphs>175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배달의민족 도현</vt:lpstr>
      <vt:lpstr>Arial</vt:lpstr>
      <vt:lpstr>Tmon몬소리 Black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Hahana Kim</dc:creator>
  <cp:lastModifiedBy>YEJI</cp:lastModifiedBy>
  <cp:revision>179</cp:revision>
  <dcterms:created xsi:type="dcterms:W3CDTF">2017-10-13T11:55:14Z</dcterms:created>
  <dcterms:modified xsi:type="dcterms:W3CDTF">2019-06-10T13:31:31Z</dcterms:modified>
</cp:coreProperties>
</file>